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notesSlides/notesSlide8.xml" ContentType="application/vnd.openxmlformats-officedocument.presentationml.notesSlide+xml"/>
  <Override PartName="/ppt/ink/ink6.xml" ContentType="application/inkml+xml"/>
  <Override PartName="/ppt/notesSlides/notesSlide9.xml" ContentType="application/vnd.openxmlformats-officedocument.presentationml.notesSlide+xml"/>
  <Override PartName="/ppt/ink/ink7.xml" ContentType="application/inkml+xml"/>
  <Override PartName="/ppt/ink/ink8.xml" ContentType="application/inkml+xml"/>
  <Override PartName="/ppt/ink/ink9.xml" ContentType="application/inkml+xml"/>
  <Override PartName="/ppt/notesSlides/notesSlide10.xml" ContentType="application/vnd.openxmlformats-officedocument.presentationml.notesSlide+xml"/>
  <Override PartName="/ppt/ink/ink10.xml" ContentType="application/inkml+xml"/>
  <Override PartName="/ppt/ink/ink11.xml" ContentType="application/inkml+xml"/>
  <Override PartName="/ppt/ink/ink12.xml" ContentType="application/inkml+xml"/>
  <Override PartName="/ppt/notesSlides/notesSlide11.xml" ContentType="application/vnd.openxmlformats-officedocument.presentationml.notesSlide+xml"/>
  <Override PartName="/ppt/ink/ink13.xml" ContentType="application/inkml+xml"/>
  <Override PartName="/ppt/ink/ink14.xml" ContentType="application/inkml+xml"/>
  <Override PartName="/ppt/notesSlides/notesSlide12.xml" ContentType="application/vnd.openxmlformats-officedocument.presentationml.notesSlide+xml"/>
  <Override PartName="/ppt/ink/ink15.xml" ContentType="application/inkml+xml"/>
  <Override PartName="/ppt/ink/ink16.xml" ContentType="application/inkml+xml"/>
  <Override PartName="/ppt/ink/ink17.xml" ContentType="application/inkml+xml"/>
  <Override PartName="/ppt/notesSlides/notesSlide13.xml" ContentType="application/vnd.openxmlformats-officedocument.presentationml.notesSlide+xml"/>
  <Override PartName="/ppt/ink/ink18.xml" ContentType="application/inkml+xml"/>
  <Override PartName="/ppt/ink/ink19.xml" ContentType="application/inkml+xml"/>
  <Override PartName="/ppt/ink/ink20.xml" ContentType="application/inkml+xml"/>
  <Override PartName="/ppt/ink/ink21.xml" ContentType="application/inkml+xml"/>
  <Override PartName="/ppt/notesSlides/notesSlide14.xml" ContentType="application/vnd.openxmlformats-officedocument.presentationml.notesSlide+xml"/>
  <Override PartName="/ppt/ink/ink22.xml" ContentType="application/inkml+xml"/>
  <Override PartName="/ppt/ink/ink23.xml" ContentType="application/inkml+xml"/>
  <Override PartName="/ppt/notesSlides/notesSlide15.xml" ContentType="application/vnd.openxmlformats-officedocument.presentationml.notesSlide+xml"/>
  <Override PartName="/ppt/ink/ink24.xml" ContentType="application/inkml+xml"/>
  <Override PartName="/ppt/ink/ink25.xml" ContentType="application/inkml+xml"/>
  <Override PartName="/ppt/notesSlides/notesSlide16.xml" ContentType="application/vnd.openxmlformats-officedocument.presentationml.notesSlide+xml"/>
  <Override PartName="/ppt/ink/ink26.xml" ContentType="application/inkml+xml"/>
  <Override PartName="/ppt/ink/ink27.xml" ContentType="application/inkml+xml"/>
  <Override PartName="/ppt/ink/ink28.xml" ContentType="application/inkml+xml"/>
  <Override PartName="/ppt/ink/ink29.xml" ContentType="application/inkml+xml"/>
  <Override PartName="/ppt/notesSlides/notesSlide17.xml" ContentType="application/vnd.openxmlformats-officedocument.presentationml.notesSlide+xml"/>
  <Override PartName="/ppt/ink/ink30.xml" ContentType="application/inkml+xml"/>
  <Override PartName="/ppt/ink/ink31.xml" ContentType="application/inkml+xml"/>
  <Override PartName="/ppt/ink/ink32.xml" ContentType="application/inkml+xml"/>
  <Override PartName="/ppt/ink/ink33.xml" ContentType="application/inkml+xml"/>
  <Override PartName="/ppt/notesSlides/notesSlide18.xml" ContentType="application/vnd.openxmlformats-officedocument.presentationml.notesSlide+xml"/>
  <Override PartName="/ppt/ink/ink34.xml" ContentType="application/inkml+xml"/>
  <Override PartName="/ppt/ink/ink35.xml" ContentType="application/inkml+xml"/>
  <Override PartName="/ppt/notesSlides/notesSlide19.xml" ContentType="application/vnd.openxmlformats-officedocument.presentationml.notesSlide+xml"/>
  <Override PartName="/ppt/ink/ink36.xml" ContentType="application/inkml+xml"/>
  <Override PartName="/ppt/ink/ink37.xml" ContentType="application/inkml+xml"/>
  <Override PartName="/ppt/ink/ink38.xml" ContentType="application/inkml+xml"/>
  <Override PartName="/ppt/notesSlides/notesSlide20.xml" ContentType="application/vnd.openxmlformats-officedocument.presentationml.notesSlide+xml"/>
  <Override PartName="/ppt/ink/ink39.xml" ContentType="application/inkml+xml"/>
  <Override PartName="/ppt/ink/ink40.xml" ContentType="application/inkml+xml"/>
  <Override PartName="/ppt/ink/ink41.xml" ContentType="application/inkml+xml"/>
  <Override PartName="/ppt/notesSlides/notesSlide21.xml" ContentType="application/vnd.openxmlformats-officedocument.presentationml.notesSlide+xml"/>
  <Override PartName="/ppt/ink/ink42.xml" ContentType="application/inkml+xml"/>
  <Override PartName="/ppt/ink/ink43.xml" ContentType="application/inkml+xml"/>
  <Override PartName="/ppt/ink/ink44.xml" ContentType="application/inkml+xml"/>
  <Override PartName="/ppt/notesSlides/notesSlide22.xml" ContentType="application/vnd.openxmlformats-officedocument.presentationml.notesSlide+xml"/>
  <Override PartName="/ppt/ink/ink45.xml" ContentType="application/inkml+xml"/>
  <Override PartName="/ppt/ink/ink46.xml" ContentType="application/inkml+xml"/>
  <Override PartName="/ppt/ink/ink47.xml" ContentType="application/inkml+xml"/>
  <Override PartName="/ppt/ink/ink48.xml" ContentType="application/inkml+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ink/ink49.xml" ContentType="application/inkml+xml"/>
  <Override PartName="/ppt/ink/ink50.xml" ContentType="application/inkml+xml"/>
  <Override PartName="/ppt/ink/ink51.xml" ContentType="application/inkml+xml"/>
  <Override PartName="/ppt/ink/ink52.xml" ContentType="application/inkml+xml"/>
  <Override PartName="/ppt/notesSlides/notesSlide28.xml" ContentType="application/vnd.openxmlformats-officedocument.presentationml.notesSlide+xml"/>
  <Override PartName="/ppt/ink/ink53.xml" ContentType="application/inkml+xml"/>
  <Override PartName="/ppt/ink/ink54.xml" ContentType="application/inkml+xml"/>
  <Override PartName="/ppt/ink/ink55.xml" ContentType="application/inkml+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ink/ink62.xml" ContentType="application/inkml+xml"/>
  <Override PartName="/ppt/ink/ink63.xml" ContentType="application/inkml+xml"/>
  <Override PartName="/ppt/ink/ink64.xml" ContentType="application/inkml+xml"/>
  <Override PartName="/ppt/ink/ink65.xml" ContentType="application/inkml+xml"/>
  <Override PartName="/ppt/ink/ink66.xml" ContentType="application/inkml+xml"/>
  <Override PartName="/ppt/ink/ink67.xml" ContentType="application/inkml+xml"/>
  <Override PartName="/ppt/ink/ink68.xml" ContentType="application/inkml+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7" r:id="rId3"/>
    <p:sldId id="258" r:id="rId4"/>
    <p:sldId id="281" r:id="rId5"/>
    <p:sldId id="306" r:id="rId6"/>
    <p:sldId id="264" r:id="rId7"/>
    <p:sldId id="290" r:id="rId8"/>
    <p:sldId id="291" r:id="rId9"/>
    <p:sldId id="295" r:id="rId10"/>
    <p:sldId id="292" r:id="rId11"/>
    <p:sldId id="301" r:id="rId12"/>
    <p:sldId id="307" r:id="rId13"/>
    <p:sldId id="309" r:id="rId14"/>
    <p:sldId id="310" r:id="rId15"/>
    <p:sldId id="311" r:id="rId16"/>
    <p:sldId id="312" r:id="rId17"/>
    <p:sldId id="313" r:id="rId18"/>
    <p:sldId id="314" r:id="rId19"/>
    <p:sldId id="315" r:id="rId20"/>
    <p:sldId id="263" r:id="rId21"/>
    <p:sldId id="271" r:id="rId22"/>
    <p:sldId id="274" r:id="rId23"/>
    <p:sldId id="294" r:id="rId24"/>
    <p:sldId id="316" r:id="rId25"/>
    <p:sldId id="268" r:id="rId26"/>
    <p:sldId id="276" r:id="rId27"/>
    <p:sldId id="296" r:id="rId28"/>
    <p:sldId id="297" r:id="rId29"/>
    <p:sldId id="298" r:id="rId30"/>
    <p:sldId id="299" r:id="rId31"/>
    <p:sldId id="300" r:id="rId3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ijl, R.W. van (Rosita)" initials="TRv(" lastIdx="1" clrIdx="0">
    <p:extLst>
      <p:ext uri="{19B8F6BF-5375-455C-9EA6-DF929625EA0E}">
        <p15:presenceInfo xmlns:p15="http://schemas.microsoft.com/office/powerpoint/2012/main" userId="S::r.w.vantuijl@uu.nl::47cf48e0-5660-4908-ae09-9f4bc2809f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FFFF"/>
    <a:srgbClr val="FF00FF"/>
    <a:srgbClr val="F6630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76" autoAdjust="0"/>
    <p:restoredTop sz="56815" autoAdjust="0"/>
  </p:normalViewPr>
  <p:slideViewPr>
    <p:cSldViewPr snapToGrid="0">
      <p:cViewPr varScale="1">
        <p:scale>
          <a:sx n="38" d="100"/>
          <a:sy n="38" d="100"/>
        </p:scale>
        <p:origin x="1692"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1-26T12:54:02.947"/>
    </inkml:context>
    <inkml:brush xml:id="br0">
      <inkml:brushProperty name="width" value="0.3" units="cm"/>
      <inkml:brushProperty name="height" value="0.6" units="cm"/>
      <inkml:brushProperty name="color" value="#FF40FF"/>
      <inkml:brushProperty name="tip" value="rectangle"/>
      <inkml:brushProperty name="rasterOp" value="maskPen"/>
      <inkml:brushProperty name="ignorePressure" value="1"/>
    </inkml:brush>
  </inkml:definitions>
  <inkml:trace contextRef="#ctx0" brushRef="#br0">0 145,'426'0,"-387"-3,-1-1,1-2,-1-2,71-24,6 0,-45 14,1 3,0 4,93-4,116 17,-240-2</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1-19T11:55:15.940"/>
    </inkml:context>
    <inkml:brush xml:id="br0">
      <inkml:brushProperty name="width" value="0.3" units="cm"/>
      <inkml:brushProperty name="height" value="0.6" units="cm"/>
      <inkml:brushProperty name="color" value="#FFFC00"/>
      <inkml:brushProperty name="tip" value="rectangle"/>
      <inkml:brushProperty name="rasterOp" value="maskPen"/>
    </inkml:brush>
  </inkml:definitions>
  <inkml:trace contextRef="#ctx0" brushRef="#br0">17 334 3555,'-11'13'13034,"6"-12"-12898,7-1-61,601 0 549,-338-19-555,-163 9-9,17 3-37,56-7-46,-33-6 87,-31 13-32,-7-8 9,-56 6-14,86-3 1,-60 5-60,-51 7 34,23 0 13,50-6 0,-49 2-27,73 5-1,-43 0 6,253-1-25,-277-6 47,3-2 2,46 1-17,-97 7-3,1-1 1,-1 0 0,0 0-1,0 0 1,1-1 0,6-3 0,-7 3-1,0 1 1,0-1 0,0 1 0,0-1-1,0 1 1,7 0 0,10 0 15,42-8 0,-32 4-7,26-7-12,-39 7 1,0 1 0,-1 1-1,24-1 1,-31 4 4,-1-1 0,0-1 0,1 0 0,10-3 0,22-5 1,104-11 0,-36 12-6,92-4-20,-184 12 24,-1-1 0,1-1 0,20-6 1,-21 5 2,0 0 1,1 2 0,21-2 0,-31 3-2,1 0 0,-1 0 0,0-1 0,9-4 0,-9 4 0,-1-1 0,1 1 0,18-1 0,-27 3 0,0 0 0,1 0 0,-1 0 0,1 0 0,-1 0 0,0 0 0,1 0 0,-1 0 0,1 0 0,-1 0 0,1 0 0,-1 0 0,0 0 0,1-1 0,-1 1 0,1 0 0,-1 0 0,0 0 0,1-1 0,-1 1 0,0 0 0,1 0 0,-1-1 0,0 1 0,0 0 0,1-1 0,-1 0 0,8-7 0,-2 7 0,-5 1 1,-1 0 0,0 0 1,0 0-1,1 0 1,-1 0-1,0 0 0,0 0 1,0 0-1,1 0 1,-1 0-1,0 0 0,0 0 1,1 0-1,-1 0 1,0 0-1,0 0 0,1 0 1,-1 0-1,0 0 0,0 0 1,0 0-1,1 0 1,-1 0-1,0-1 0,0 1 1,0 0-1,1 0 1,-1 0-1,0 0 0,0-1 1,0 1-1,0 0 1,1 0-1,-1 0 0,0 0 1,0-1-1,0 1 0,0 0 1,0 0-1,0-1 1,0 1-1,0 0 0,0 0 1,0-1-1,0 1 1,0 0-1,0 0 0,0 0 1,0-1-1,0 0 47</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1-19T11:55:58.159"/>
    </inkml:context>
    <inkml:brush xml:id="br0">
      <inkml:brushProperty name="width" value="0.3" units="cm"/>
      <inkml:brushProperty name="height" value="0.6" units="cm"/>
      <inkml:brushProperty name="color" value="#FF2500"/>
      <inkml:brushProperty name="tip" value="rectangle"/>
      <inkml:brushProperty name="rasterOp" value="maskPen"/>
    </inkml:brush>
  </inkml:definitions>
  <inkml:trace contextRef="#ctx0" brushRef="#br0">0 38 8552,'0'33'2600,"1"-32"-2458,1-1 1,-1 1 0,1-1-1,-1 0 1,1 1-1,-1-1 1,1 0 0,-1 0-1,1 0 1,-1 0-1,1 0 1,4-1 409,-3 1-427,-1 0 82,1 0 0,0 0-1,-1 0 1,1 0 0,-1 0-1,1 1 1,0-1 0,-1 1-1,1 0 1,-1-1 0,5 3-1,-4-1-166,0 0-1,1-1 0,-1 0 0,1 0 1,-1 0-1,1 0 0,-1 0 0,1-1 0,0 1 1,-1-1-1,1 0 0,0 0 0,0-1 0,3 0 1,8 0 55,269 1 972,-254-1-977,0-2-1,30-7 0,-31 5-46,2 1-1,30-1 1,-52 5-34,2 0-4,0 0-1,-1 0 1,1-1-1,18-5 1,-2 1 7,-1 1 1,33-1 0,-32 3-5,1 0 1,30-8 0,-43 7 0,0 0 0,19 0 0,6-1-10,-14 1 26,0 2-1,34 2 0,-5 1-1,-12-2-21,140-6 23,-131 2-10,68 5 1,-41 0-10,198-1 26,-249 2-30,0 0-1,0 2 0,0 1 0,32 10 0,-14-8-7,-39-6 6,1 0 0,-1-1 0,0 0 0,11 0 0,22 0 0,36 6 15,-47-5-6,32 6 0,-16-2-10,0-1 1,75-5 0,-40-1 6,1107 2 26,-1132-7-29,-40 5 2,-1-1-1,19 1 0,-13 2-6,-9 1-2,-1-1 1,1 0 0,0-1 0,-1-1 0,13-2 0,38-3 35,-47 5-32,0 1 0,1 0 0,-1 1 0,16 1 0,10 1 0,-26-2 0,-3 0 0,0 0 0,0 0 0,0-1 0,18-4 0,-16 2 0,1 1 0,0 0 0,22 1 0,67 1-22,70 0 17,-164-1 0,-8-1 4,1-1 2,23 2-1,71 1-107,-64 0 21,37 0-101</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1-19T11:56:06.192"/>
    </inkml:context>
    <inkml:brush xml:id="br0">
      <inkml:brushProperty name="width" value="0.3" units="cm"/>
      <inkml:brushProperty name="height" value="0.6" units="cm"/>
      <inkml:brushProperty name="color" value="#00F900"/>
      <inkml:brushProperty name="tip" value="rectangle"/>
      <inkml:brushProperty name="rasterOp" value="maskPen"/>
    </inkml:brush>
  </inkml:definitions>
  <inkml:trace contextRef="#ctx0" brushRef="#br0">0 17 3011,'58'0'7305,"-1"0"-3437,207 0-2352,-148-7-1366,18 1-17,-74 2 79,69 5 0,-43 1-107,3059-2 1352,-3068 7-1425,88 0 96,49-7-90,-154 7-44,444-7 70,-331 0-64,-148 0 22,6-3-46,-24 2 18,1-1 0,-1 2 0,1-1 0,8 1 0,24 0 6,-34 0-5,-5 0-11,1 0 32,3 0-21,-4 0-65,-1-5-599</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5-22T12:30:24.676"/>
    </inkml:context>
    <inkml:brush xml:id="br0">
      <inkml:brushProperty name="width" value="0.3" units="cm"/>
      <inkml:brushProperty name="height" value="0.6" units="cm"/>
      <inkml:brushProperty name="color" value="#00FDFF"/>
      <inkml:brushProperty name="tip" value="rectangle"/>
      <inkml:brushProperty name="rasterOp" value="maskPen"/>
    </inkml:brush>
  </inkml:definitions>
  <inkml:trace contextRef="#ctx0" brushRef="#br0">7 0 3619,'-7'0'9946,"237"12"-9962,-208-10 15,149 21-30,-133-18 31,48 1 0,-16-5 0,76 9 0,44-2 0,-183-7-2,-1 0 0,1 0-1,-1 0 1,1 1 0,11 4 0,14 3-12,5-3 4,-22-4-13,-1 0 1,1 1-1,-1 0 1,20 8-1,-26-8 22,0-1 0,0 0 0,0-1 0,0 0 0,0 0-1,0 0 1,15-2 0,-16 0-2,0 1-1,1 0 1,-1 1-1,1-1 1,-1 1-1,0 1 0,12 3 1,-7-3-2,-12-2 3,1 0 0,-1 0 0,0 0 0,1 0 0,-1 0 0,0 0 0,0 0 0,1 0 0,-1 0 0,0 0 0,1 0 0,-1 0 0,0 0 0,1 0 0,-1 0 0,0 0 0,0 0 0,1 0 0,-1 1 0,0-1 0,0 0 0,1 0 0,-1 0 0,0 0 0,0 1 0,1-1 0,-1 0 0,0 0 0,0 1 0,0-1 0,0 0 1,1 0-1,-1 1 0,0-1 0,0 0 0,0 0 0,0 1 0,0-1 0,0 0 0,0 1 0,0-1 0,0 0 0,0 0 0,0 1 0,0 0 0,0 0 13,0 4 451</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5-22T12:31:21.233"/>
    </inkml:context>
    <inkml:brush xml:id="br0">
      <inkml:brushProperty name="width" value="0.3" units="cm"/>
      <inkml:brushProperty name="height" value="0.6" units="cm"/>
      <inkml:brushProperty name="color" value="#FF40FF"/>
      <inkml:brushProperty name="tip" value="rectangle"/>
      <inkml:brushProperty name="rasterOp" value="maskPen"/>
    </inkml:brush>
  </inkml:definitions>
  <inkml:trace contextRef="#ctx0" brushRef="#br0">149 3 512,'0'0'7779,"-13"0"-6504,10-2-1171,2 2-92,0 1-1,1 0 1,-1 0-1,1-1 1,-1 1-1,1 0 1,0 0-1,-1-1 1,1 1-1,0 0 1,-1 0-1,1 0 1,0 0-1,0 0 1,0-1-1,0 1 1,0 0-1,0 0 1,0 0-1,0 0 1,0 0-1,1 1 1,-1-1 68,23-1 160,-10 1-160,0 0 0,22 6 0,10 2-10,-2-6-11,72-3 0,-39-2-17,281 2-58,-355 0 123,-2 2-139,0 4-49,0-4 167,0-2-85,0 0 1,0 0 0,0 1-1,1-1 1,-1 0-1,0 0 1,0 1-1,0-1 1,0 0-1,0 0 1,0 0-1,0 1 1,0-1-1,0 0 1,0 0 0,0 1-1,0-1 1,0 0-1,0 0 1,0 0-1,0 1 1,-1-1-1,1 0 1,0 0-1,0 0 1,0 1 0,0-1-1,0 0 1,0 0-1,0 0 1,-1 1-1,1-1 1,0 0-1,0 0 1,0 0-1,-1 0 1,1 0-1,0 0 1,0 1 0,0-1-1,-1 0 1,1 0-1,0 0 1,-1 0-1,-8 3 7,0-1-1,0 0 1,-1 0-1,1-1 0,-1 0 1,-15-1-1,-17 2 5,1 2-12,16-2 0,-46 9 0,54-7-11,-1-1 0,-30 0 0,31-2 1,1 0 0,-27 6-1,20-2 6,-1-2 0,1-1-1,-1 0 1,-37-4 0,37 0-7,0 2 0,1 1 0,-1 0 1,-38 9-1,30 0-63,22-6 69,1-1 0,-1 0-1,0 0 1,0-1 0,-13 1 0,14-3-26,7 0-48</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5-21T09:18:48.233"/>
    </inkml:context>
    <inkml:brush xml:id="br0">
      <inkml:brushProperty name="width" value="0.2" units="cm"/>
      <inkml:brushProperty name="height" value="0.2" units="cm"/>
      <inkml:brushProperty name="color" value="#66FF33"/>
    </inkml:brush>
  </inkml:definitions>
  <inkml:trace contextRef="#ctx0" brushRef="#br0">1 633 3235,'0'-77'10052,"0"80"-9977,0 1-71,0 0 0,0 0 0,0 0 1,1-1-1,-1 1 0,1 0 0,0 0 0,0-1 0,1 1 0,-1 0 1,1-1-1,0 0 0,0 1 0,0-1 0,0 0 0,0 0 1,4 3-1,75 88 116,-21-26-68,52 77 0,93 141-36,-40-78-43,34 22-74,-78-96-49,-59-67 86,-44-50-58,-14-13 47,-4-9-128,-1-79 180,3-164 41,21-2-40,29-40-143,49-145 47,-80 354 65,-4 16 29,0-7-16,4 1 0,34-77 0,-11 50-46,-42 95 85,1-1 0,-1 1 0,1 0 0,0 0 0,0 0-1,4-4 1,-2 3 9,-1 2 24,3 2-69,-5 0-38</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5-22T12:30:30.005"/>
    </inkml:context>
    <inkml:brush xml:id="br0">
      <inkml:brushProperty name="width" value="0.3" units="cm"/>
      <inkml:brushProperty name="height" value="0.6" units="cm"/>
      <inkml:brushProperty name="color" value="#00FDFF"/>
      <inkml:brushProperty name="tip" value="rectangle"/>
      <inkml:brushProperty name="rasterOp" value="maskPen"/>
    </inkml:brush>
  </inkml:definitions>
  <inkml:trace contextRef="#ctx0" brushRef="#br0">0 38 3940,'2'-11'8087,"3"9"-8080,-1 0-1,0 1 0,1-1 0,-1 1 0,1 0 0,0 0 1,0 1-1,-1-1 0,1 1 0,0 0 0,-1 0 0,8 2 1,15-2-2,24-5 15,141-8-19,-63 13-54,-120 1 45,0 0 1,1 0-1,-1 1 1,11 4 0,20 4 6,-14-5-1,-6-1 14,1 0-1,27 0 0,-38-3-8,-1 0 0,0 0 0,0 1 0,1 0-1,-1 1 1,10 3 0,23 7-12,5-7 25,-38-6-15,0 1 0,1 0 0,-1 1 0,0 0 0,15 5-1,-12-3 4,0-2-1,1 1 0,-1-2 1,1 0-1,-1 0 0,1-1 1,17-2-1,-30 8-97,0-6 75,0 1-1,-1 0 1,1 0 0,0-1-1,0 1 1,0 0-1,0 0 1,0 0 0,0-1-1,0 1 1,0 0-1,1 0 1,-1 0 0,0-1-1,0 1 1,1 0-1,0 1 1,9 4 313</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5-22T12:31:29.890"/>
    </inkml:context>
    <inkml:brush xml:id="br0">
      <inkml:brushProperty name="width" value="0.3" units="cm"/>
      <inkml:brushProperty name="height" value="0.6" units="cm"/>
      <inkml:brushProperty name="color" value="#FF40FF"/>
      <inkml:brushProperty name="tip" value="rectangle"/>
      <inkml:brushProperty name="rasterOp" value="maskPen"/>
    </inkml:brush>
  </inkml:definitions>
  <inkml:trace contextRef="#ctx0" brushRef="#br0">13 0 2466,'-12'0'9604,"247"0"-9753,-189 8-118,-7-2-16,44 0 0,-79 3 0,37-9-368,-42 2 568,2-2 85,-1 0-1,0 1 0,0-1 0,0 0 1,0 0-1,0 1 0,0-1 0,0 0 0,0 1 1,0-1-1,0 0 0,0 0 0,0 1 1,0-1-1,0 0 0,0 1 0,0-1 1,0 0-1,0 0 0,0 1 0,0-1 1,-1 0-1,1 0 0,0 1 0,0-1 0,0 0 1,0 0-1,-1 0 0,1 1 0,0-1 1,0 0-1,0 0 0,-1 0 0,1 0 1,0 1-1,0-1 0,-1 0 0,1 0 1,0 0-1,0 0 0,-1 0 0,1 0 0,0 0 1,-1 0-1,-53 24 175,37-16-108,0 0-1,-29 8 1,27-11-39,-4 2-6,0-2 1,-1 0-1,-45 2 1,68-7-23,0 0 0,0 0 0,0-1 0,0 1 0,0 0 0,0 0 0,0 1 0,0-1 0,0 0 1,0 0-1,1 0 0,-1 1 0,0-1 0,0 0 0,0 1 0,0-1 0,0 1 0,0-1 0,1 1 0,-1 0 1,0-1-1,0 2 0,-1-1 6,-7 1-2,9-3-4,0 1-1,-1 0 1,1 0-1,0 0 1,-1 0-1,1 0 1,0 0-1,-1 0 1,1 0-1,-1 0 1,1 0-1,0 1 1,-1-1-1,1 0 1,0 0-1,0 0 1,-1 0-1,1 0 1,0 1-1,-1-1 1,1 0-1,0 0 1,0 0-1,-1 1 1,1-1-1,0 0 1,0 1-1,-1-1 1,1 1-1,-3 3 12,-6-3-12,1-1 47</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5-22T12:30:34.725"/>
    </inkml:context>
    <inkml:brush xml:id="br0">
      <inkml:brushProperty name="width" value="0.3" units="cm"/>
      <inkml:brushProperty name="height" value="0.6" units="cm"/>
      <inkml:brushProperty name="color" value="#00FDFF"/>
      <inkml:brushProperty name="tip" value="rectangle"/>
      <inkml:brushProperty name="rasterOp" value="maskPen"/>
    </inkml:brush>
  </inkml:definitions>
  <inkml:trace contextRef="#ctx0" brushRef="#br0">1 1 4708,'323'0'8211,"416"0"-8313,-737-1 99,3 1 2,8 9-5,-10-7-16,6-1 17,0 6-6,-7-6-47,-2 5 461</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5-22T12:31:36.063"/>
    </inkml:context>
    <inkml:brush xml:id="br0">
      <inkml:brushProperty name="width" value="0.3" units="cm"/>
      <inkml:brushProperty name="height" value="0.6" units="cm"/>
      <inkml:brushProperty name="color" value="#FF40FF"/>
      <inkml:brushProperty name="tip" value="rectangle"/>
      <inkml:brushProperty name="rasterOp" value="maskPen"/>
    </inkml:brush>
  </inkml:definitions>
  <inkml:trace contextRef="#ctx0" brushRef="#br0">0 20 1345,'1'-9'8848,"0"8"-8759,60-4 3933,5 0-4233,336 5 83,-399 0 126,-1 1 0,0-1 0,1 0-1,-1 1 1,0-1 0,1 1 0,-1 0 0,0 0 0,0 0-1,0 0 1,0 0 0,3 2 0,27 13-151,-24-15-132,14 0 882</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1-26T12:54:04.670"/>
    </inkml:context>
    <inkml:brush xml:id="br0">
      <inkml:brushProperty name="width" value="0.3" units="cm"/>
      <inkml:brushProperty name="height" value="0.6" units="cm"/>
      <inkml:brushProperty name="color" value="#FF40FF"/>
      <inkml:brushProperty name="tip" value="rectangle"/>
      <inkml:brushProperty name="rasterOp" value="maskPen"/>
      <inkml:brushProperty name="ignorePressure" value="1"/>
    </inkml:brush>
  </inkml:definitions>
  <inkml:trace contextRef="#ctx0" brushRef="#br0">1 0,'8'0,"10"0,11 0,8 0,6 0,3 0,3 0,0 0,0 0,0 0,-1 0,0 0,-1 0,0 8,0 2,0 0,0-2,-8-2</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5-22T12:31:37.595"/>
    </inkml:context>
    <inkml:brush xml:id="br0">
      <inkml:brushProperty name="width" value="0.3" units="cm"/>
      <inkml:brushProperty name="height" value="0.6" units="cm"/>
      <inkml:brushProperty name="color" value="#FF40FF"/>
      <inkml:brushProperty name="tip" value="rectangle"/>
      <inkml:brushProperty name="rasterOp" value="maskPen"/>
    </inkml:brush>
  </inkml:definitions>
  <inkml:trace contextRef="#ctx0" brushRef="#br0">1 0 641,'0'0'14381,"2"0"-14354,506 0-22,-423 10-74,-65-10 27,-12-1 31,-1 1 1,1 0-1,0 0 0,0 1 0,0 0 0,0 0 1,12 5-1,-14-4 1,-6-2 9,0 0-1,1 0 1,-1 0 0,0 0-1,0 0 1,1 0-1,-1 0 1,0 0-1,0 0 1,1 1-1,-1-1 1,0 0-1,0 0 1,0 0-1,1 0 1,-1 0-1,0 1 1,0-1 0,0 0-1,0 0 1,1 0-1,-1 1 1,0-1-1,0 0 1,0 0-1,0 1 1,0-1-1,0 0 1,0 0-1,0 1 1,0-1 0,0 0-1,0 0 1,0 1-1,0-1 1,0 0-1,0 0 1,0 1-1,0-1 1,0 0-1,2 2-51,5-2-6,-5 0 22</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5-22T12:31:38.923"/>
    </inkml:context>
    <inkml:brush xml:id="br0">
      <inkml:brushProperty name="width" value="0.3" units="cm"/>
      <inkml:brushProperty name="height" value="0.6" units="cm"/>
      <inkml:brushProperty name="color" value="#FF40FF"/>
      <inkml:brushProperty name="tip" value="rectangle"/>
      <inkml:brushProperty name="rasterOp" value="maskPen"/>
    </inkml:brush>
  </inkml:definitions>
  <inkml:trace contextRef="#ctx0" brushRef="#br0">7 1 1377,'-7'0'12652,"639"0"-12588,-621 0-69,-9 0-22</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5-22T12:30:38.038"/>
    </inkml:context>
    <inkml:brush xml:id="br0">
      <inkml:brushProperty name="width" value="0.3" units="cm"/>
      <inkml:brushProperty name="height" value="0.6" units="cm"/>
      <inkml:brushProperty name="color" value="#00FDFF"/>
      <inkml:brushProperty name="tip" value="rectangle"/>
      <inkml:brushProperty name="rasterOp" value="maskPen"/>
    </inkml:brush>
  </inkml:definitions>
  <inkml:trace contextRef="#ctx0" brushRef="#br0">0 39 4484,'0'0'6615,"41"0"-3044,214-14-3343,-9-1-232,19 6-49,-239 9-11,216 8 112,-141-6-51,-69-3-16,-9 3 14,-13 4-6,-5 3-120,-5-9 129,0 0 1,0 1 0,0-1 0,0 0 0,0 0 0,0 0 0,0 0 0,1 1 0,-1-1 0,0 0 0,0 0 0,0 0-1,0 0 1,0 1 0,1-1 0,-1 0 0,0 0 0,0 0 0,0 0 0,0 0 0,1 0 0,-1 0 0,0 0 0,0 1 0,0-1-1,1 0 1,-1 0 0,0 0 0,0 0 0,0 0 0,1 0 0,-1 0 0,0 0 0,0 0 0,0 0 0,1 0 0,-1 0-1,0-1 1,0 1 0,0 0 0,1 0 0,-1 0 0,0 0 0,0 0 0,1 0 0,4-1 1,0 1 0,0 0 0,0 1 0,0-1 0,0 1 0,0 0 0,0 0 0,8 4 0,-4-4 10</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5-22T12:31:47.097"/>
    </inkml:context>
    <inkml:brush xml:id="br0">
      <inkml:brushProperty name="width" value="0.3" units="cm"/>
      <inkml:brushProperty name="height" value="0.6" units="cm"/>
      <inkml:brushProperty name="color" value="#FF40FF"/>
      <inkml:brushProperty name="tip" value="rectangle"/>
      <inkml:brushProperty name="rasterOp" value="maskPen"/>
    </inkml:brush>
  </inkml:definitions>
  <inkml:trace contextRef="#ctx0" brushRef="#br0">1 2 96,'0'0'14627,"32"0"-13863,32 0-606,3-2-136,99 12 1,-81-7-82,-48 4 53,-13-3-3,1-1 1,29 1-1,-50-4 9,2 0-1,-1 0-1,1 0 1,-1 0 0,1 1 0,-1 0 0,1 0-1,-1 1 1,9 3 0,-9-3-8,-1-1-1,1 1 1,0-1 0,0 1-1,-1-1 1,8 0 0,44-2-268,-56 4 232,0 2-37</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5-22T12:30:42.007"/>
    </inkml:context>
    <inkml:brush xml:id="br0">
      <inkml:brushProperty name="width" value="0.3" units="cm"/>
      <inkml:brushProperty name="height" value="0.6" units="cm"/>
      <inkml:brushProperty name="color" value="#00FDFF"/>
      <inkml:brushProperty name="tip" value="rectangle"/>
      <inkml:brushProperty name="rasterOp" value="maskPen"/>
    </inkml:brush>
  </inkml:definitions>
  <inkml:trace contextRef="#ctx0" brushRef="#br0">0 21 4420,'0'0'8307,"2"0"-8099,32 0-43,-1-2 1,36-6-1,-17 2-146,1 2 0,86 4 0,-53 1-12,1068-1-140,-1150 0 176,-32 10-2867,22-9 2407,-1 1-253,0-1 0,0 1 0,0 1 0,1-1 0,-9 6 0</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5-22T12:32:30.682"/>
    </inkml:context>
    <inkml:brush xml:id="br0">
      <inkml:brushProperty name="width" value="0.3" units="cm"/>
      <inkml:brushProperty name="height" value="0.6" units="cm"/>
      <inkml:brushProperty name="color" value="#FF40FF"/>
      <inkml:brushProperty name="tip" value="rectangle"/>
      <inkml:brushProperty name="rasterOp" value="maskPen"/>
    </inkml:brush>
  </inkml:definitions>
  <inkml:trace contextRef="#ctx0" brushRef="#br0">13 0 4388,'-12'0'14526,"132"0"-14030,452 0-1948,-531 0 1116,-40 0 331,-86 0-11526</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5-22T12:30:45.743"/>
    </inkml:context>
    <inkml:brush xml:id="br0">
      <inkml:brushProperty name="width" value="0.3" units="cm"/>
      <inkml:brushProperty name="height" value="0.6" units="cm"/>
      <inkml:brushProperty name="color" value="#00FDFF"/>
      <inkml:brushProperty name="tip" value="rectangle"/>
      <inkml:brushProperty name="rasterOp" value="maskPen"/>
    </inkml:brush>
  </inkml:definitions>
  <inkml:trace contextRef="#ctx0" brushRef="#br0">0 39 3555,'0'0'4154,"11"-1"-3012,-6-1-1020,0 0-1,0 1 1,1 0 0,-1 0-1,1 0 1,-1 0 0,6 1-1,-5 0 35,-1 0 0,0 0 0,1-1 0,-1 0 0,0 0 0,0 0 0,5-2 0,-5 1-74,0 1 1,0 0 0,0 0 0,0 1-1,1 0 1,-1 0 0,0 0-1,6 1 1,22-1-48,21-8 40,73-1 0,457 9 298,-560 1-345,0 2 0,0 1 0,-1 1-1,29 9 1,-16-11 10,-13 5-33,-14-4-5,1 0 0,0-1 0,0 0 0,0-1 0,11 1 0,-19-3-1,3-1 2,8 10-6,-9 0 276</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5-22T12:32:54.468"/>
    </inkml:context>
    <inkml:brush xml:id="br0">
      <inkml:brushProperty name="width" value="0.3" units="cm"/>
      <inkml:brushProperty name="height" value="0.6" units="cm"/>
      <inkml:brushProperty name="color" value="#FF40FF"/>
      <inkml:brushProperty name="tip" value="rectangle"/>
      <inkml:brushProperty name="rasterOp" value="maskPen"/>
    </inkml:brush>
  </inkml:definitions>
  <inkml:trace contextRef="#ctx0" brushRef="#br0">1 1 833,'23'0'15337,"494"0"-14969,-515 0-357</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5-22T12:32:55.624"/>
    </inkml:context>
    <inkml:brush xml:id="br0">
      <inkml:brushProperty name="width" value="0.3" units="cm"/>
      <inkml:brushProperty name="height" value="0.6" units="cm"/>
      <inkml:brushProperty name="color" value="#FF40FF"/>
      <inkml:brushProperty name="tip" value="rectangle"/>
      <inkml:brushProperty name="rasterOp" value="maskPen"/>
    </inkml:brush>
  </inkml:definitions>
  <inkml:trace contextRef="#ctx0" brushRef="#br0">0 0 3748,'0'0'12395,"4"0"-12315,364 0-160,-363 1 71,0-1 1,-1 1-1,1 0 0,-1 0 0,1 1 0,6 2 1,-7-2-9,0 0-1,0-1 1,1 0 0,-1 0 0,0 0 0,7 1 0,-11-3 16,0 1 1,1 0 0,-1 0-1,0 0 1,1 0 0,-1 0-1,0 0 1,1 0 0,-1 0-1,0 0 1,1 0 0,-1 0-1,0 0 1,1 0-1,-1 0 1,0 1 0,1-1-1,-1 0 1,0 0 0,0 0-1,1 0 1,-1 1 0,0-1-1,1 0 1,-1 0 0,0 0-1,0 1 1,1-1-1,-1 0 1,0 0 0,0 1-1,0-1 1,0 0 0,1 1-1,-1-1 1,0 0 0,0 1-1,0-1 1,0 0 0,0 1-1,0-1 1,0 0-1,0 1 1,0 0 0,0 0-27,7-1 229</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5-22T12:32:58.062"/>
    </inkml:context>
    <inkml:brush xml:id="br0">
      <inkml:brushProperty name="width" value="0.3" units="cm"/>
      <inkml:brushProperty name="height" value="0.6" units="cm"/>
      <inkml:brushProperty name="color" value="#FF40FF"/>
      <inkml:brushProperty name="tip" value="rectangle"/>
      <inkml:brushProperty name="rasterOp" value="maskPen"/>
    </inkml:brush>
  </inkml:definitions>
  <inkml:trace contextRef="#ctx0" brushRef="#br0">0 0 3844,'0'0'13153,"13"0"-12843,311 0-193,-213 10-149,26-10-149,-77 9 58,16-9-122,-74 0 218,-2 2-5,-2 14-2170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1-26T12:54:06.178"/>
    </inkml:context>
    <inkml:brush xml:id="br0">
      <inkml:brushProperty name="width" value="0.3" units="cm"/>
      <inkml:brushProperty name="height" value="0.6" units="cm"/>
      <inkml:brushProperty name="color" value="#FF40FF"/>
      <inkml:brushProperty name="tip" value="rectangle"/>
      <inkml:brushProperty name="rasterOp" value="maskPen"/>
      <inkml:brushProperty name="ignorePressure" value="1"/>
    </inkml:brush>
  </inkml:definitions>
  <inkml:trace contextRef="#ctx0" brushRef="#br0">0 0,'209'18,"-110"-7,349 54,-441-64,89 18,-50-9,88 8,266-16,-194-5,-191 3,0 1,0 0,30 6,-14 3</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5-22T12:30:49.087"/>
    </inkml:context>
    <inkml:brush xml:id="br0">
      <inkml:brushProperty name="width" value="0.3" units="cm"/>
      <inkml:brushProperty name="height" value="0.6" units="cm"/>
      <inkml:brushProperty name="color" value="#00FDFF"/>
      <inkml:brushProperty name="tip" value="rectangle"/>
      <inkml:brushProperty name="rasterOp" value="maskPen"/>
    </inkml:brush>
  </inkml:definitions>
  <inkml:trace contextRef="#ctx0" brushRef="#br0">1 50 4901,'12'-2'2498,"-8"1"-2193,-1-1-1,0 0 1,1 1 0,-1 0-1,1-1 1,-1 1-1,1 1 1,0-1 0,4 0-1,13-3 253,-18 4-434,0-1-1,0 0 0,0 1 0,1 0 0,-1 0 0,0 0 1,0 0-1,5 1 0,-5-1-35,1 1 0,-1-1 1,0 0-1,0 0 0,1 0 0,-1-1 0,0 1 1,5-2-1,22-5 236,0 2 1,51-3-1,-22 3-241,-5 1-32,66 4 0,-37 2-28,370-2 16,-436 1-40,1 1 0,25 5 0,-27-4 2,-1 0 0,25 0 0,-31-2 3,1 0 0,0 0 1,-1 1-1,1 0 0,-1 1 0,1 0 0,13 7 0,14 4 4,-3-9-7,-31-4 0,3 2-1,1 0-1,0 0 0,0-1 0,0 0 0,9 1 1,18 5-33,-25-5 38,-1-1 1,1 0-1,14 1 1,-13-2 5,-8 6-36,-2-6-33,0 2-85,0-3 124,1 0-1,-1 0 1,0 1 0,0-1-1,0 0 1,0 0 0,0 0-1,0 1 1,0-1 0,0 0-1,0 0 1,0 1 0,0-1 0,0 0-1,0 0 1,0 0 0,0 1-1,0-1 1,0 0 0,0 0-1,0 1 1,0-1 0,0 0 0,0 0-1,-1 0 1,1 1 0,0-1-1,0 0 1,0 0 0,0 0-1,0 0 1,0 1 0,-1-1 0,1 0-1,0 0 1,0 0 0,0 0-1,-1 0 1,1 0 0,0 0-1,0 1 1,0-1 0,-1 0-1,1 0 1,0 0 0,0 0 0,-1 0-1,1 0 1,0 0 0,0 0-1,0 0 1,-1 0 0,1 0-1,0 0 1,0 0 0,-1 0 0,1-1-1,0 1 1,0 0 0,-1 0-1,-57 0-4484</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5-22T12:33:16.716"/>
    </inkml:context>
    <inkml:brush xml:id="br0">
      <inkml:brushProperty name="width" value="0.3" units="cm"/>
      <inkml:brushProperty name="height" value="0.6" units="cm"/>
      <inkml:brushProperty name="color" value="#FF40FF"/>
      <inkml:brushProperty name="tip" value="rectangle"/>
      <inkml:brushProperty name="rasterOp" value="maskPen"/>
    </inkml:brush>
  </inkml:definitions>
  <inkml:trace contextRef="#ctx0" brushRef="#br0">86 154 5958,'31'-15'4842,"-26"14"-4151,0 0 1,0 0 0,0 0-1,0 1 1,0-1 0,6 2-1,-7-9 110,-2 7-706,-1 1-1,1-1 1,-1 1 0,1 0-1,0-1 1,-1 1-1,1 0 1,0 0-1,-1 0 1,4 1 0,15-2-25,-13-3-87,0 2 0,0-1 1,0 1-1,1 0 1,-1 0-1,1 1 0,0 0 1,7 0-1,0-3-28,-13 3 36,-1 0 0,0 0 0,1 1-1,-1-1 1,0 1 0,1 0 0,-1-1 0,1 1 0,-1 0 0,1 0-1,1-1 1,46 1-279,-48 0 278,-1 0 0,0 0-1,0 0 1,0-1 0,0 1 0,1 0-1,-1 0 1,0-1 0,0 1 0,0 0-1,0 0 1,0-1 0,0 1 0,0 0 0,0-1-1,0 1 1,0 0 0,0 0 0,0-1-1,0 1 1,0 0 0,0-1 0,0 1-1,0 0 1,0 0 0,0-1 0,0 1 0,0 0-1,0 0 1,-1-1 0,1 1 0,0 0-1,0 0 1,0-1 0,-1 1 0,-10 0-110,0 0-1,0-1 1,0 0 0,0-1 0,-15-4 0,-25-6-158,26 7 166,-60-5 48,35-1 155,49 11-89,0 0 0,1 0 0,-1 0-1,0 0 1,0-1 0,0 1 0,0 0 0,1 0 0,-1-1 0,0 1-1,0 0 1,0-1 0,1 1 0,-1-1 0,-1 0 0,-9-4 16,11 5-19,0 1 1,-1-1-1,1 0 0,0 0 0,-1 0 1,1 0-1,0 0 0,-1 0 1,1 0-1,0 0 0,-1 0 1,1 0-1,0 0 0,-1 0 0,1 0 1,0-1-1,-1 1 0,1 0 1,0 0-1,0 0 0,-1 0 0,1-1 1,0 1-1,-1 0 0,1 0 1,0 0-1,0-1 0,-1 1 0,1 0 1,0-1-1,0 1 0,0 0 1,0 0-1,-1-1 0,1 1 0,0 0 1,0-1-1,0 1 0,0 0 1,0-1-1,0 1 0,0 0 0,0-1 1,0 0-1,-23-2-474,22 3 442,1 0 25,-1 0 1,1 0 0,-1-1-1,1 1 1,-1 0-1,1 0 1,-1-1-1,1 1 1,0 0-1,-1-1 1,1 1-1,-1 0 1,1-1-1,0 1 1,-1-1-1,1 1 1,0-1-1,0 1 1,-1 0-1,1-1 1,0 1-1,0-1 1,0 1-1,-1-1 1,1 1 0,0-1-1,0 1 1,0-1-1,0 0 1,0 1-1,0-1 1,0 1-1,0-1 1,0 1-1,1-1 1,-1 0-1,0 0-34</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5-22T12:33:17.732"/>
    </inkml:context>
    <inkml:brush xml:id="br0">
      <inkml:brushProperty name="width" value="0.3" units="cm"/>
      <inkml:brushProperty name="height" value="0.6" units="cm"/>
      <inkml:brushProperty name="color" value="#FF40FF"/>
      <inkml:brushProperty name="tip" value="rectangle"/>
      <inkml:brushProperty name="rasterOp" value="maskPen"/>
    </inkml:brush>
  </inkml:definitions>
  <inkml:trace contextRef="#ctx0" brushRef="#br0">0 58 3331,'40'-12'11167,"11"13"-10423,-23 0-366,-22-1-369,27 0 45,-1-1 0,35-6 0,-43 5-38,-1 0 0,44 3 1,-9 1-2,96-2-4,-152 0-11,-2-6-797,0 5 687,-1-1 0,1 1 0,0-1 0,-1 1 0,1 0 0,-1-1 1,1 1-1,-1 0 0,1-1 0,-1 1 0,0 0 0,0 0 1,0 0-1,0 0 0,0 0 0,0 0 0,0 0 0,0 0 0,0 0 1,0 0-1,0 1 0,-1-1 0,1 0 0,0 1 0,-2-1 0,-3-1-466,1 1 0,-1 0 0,0 0 1,1 1-1,-11 0 0,8 0-254,-45 0-5720</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5-22T12:33:19.045"/>
    </inkml:context>
    <inkml:brush xml:id="br0">
      <inkml:brushProperty name="width" value="0.3" units="cm"/>
      <inkml:brushProperty name="height" value="0.6" units="cm"/>
      <inkml:brushProperty name="color" value="#FF40FF"/>
      <inkml:brushProperty name="tip" value="rectangle"/>
      <inkml:brushProperty name="rasterOp" value="maskPen"/>
    </inkml:brush>
  </inkml:definitions>
  <inkml:trace contextRef="#ctx0" brushRef="#br0">1 12 1602,'0'0'15326,"2"0"-15283,57 0-35,206-8 85,-216 4-138,71 5-1,-41 0 4,16 9 47,-12-10-48,-81 0 107</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5-22T12:30:52.463"/>
    </inkml:context>
    <inkml:brush xml:id="br0">
      <inkml:brushProperty name="width" value="0.3" units="cm"/>
      <inkml:brushProperty name="height" value="0.6" units="cm"/>
      <inkml:brushProperty name="color" value="#00FDFF"/>
      <inkml:brushProperty name="tip" value="rectangle"/>
      <inkml:brushProperty name="rasterOp" value="maskPen"/>
    </inkml:brush>
  </inkml:definitions>
  <inkml:trace contextRef="#ctx0" brushRef="#br0">6 39 2434,'-5'0'9353,"49"1"-9323,-21 1-21,1-2-1,-1-1 1,31-4-1,-19-2-4,21-4 23,111-7 1,430 18-135,-595 2 6,-2 4 15,0-1-69,0 0-40</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5-22T12:33:27.344"/>
    </inkml:context>
    <inkml:brush xml:id="br0">
      <inkml:brushProperty name="width" value="0.3" units="cm"/>
      <inkml:brushProperty name="height" value="0.6" units="cm"/>
      <inkml:brushProperty name="color" value="#FF40FF"/>
      <inkml:brushProperty name="tip" value="rectangle"/>
      <inkml:brushProperty name="rasterOp" value="maskPen"/>
    </inkml:brush>
  </inkml:definitions>
  <inkml:trace contextRef="#ctx0" brushRef="#br0">0 19 2787,'23'-4'14543,"4"-2"-14720,52-3 0,10 10 30,16 0-283,-14-3-8405</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5-22T12:30:55.854"/>
    </inkml:context>
    <inkml:brush xml:id="br0">
      <inkml:brushProperty name="width" value="0.3" units="cm"/>
      <inkml:brushProperty name="height" value="0.6" units="cm"/>
      <inkml:brushProperty name="color" value="#00FDFF"/>
      <inkml:brushProperty name="tip" value="rectangle"/>
      <inkml:brushProperty name="rasterOp" value="maskPen"/>
    </inkml:brush>
  </inkml:definitions>
  <inkml:trace contextRef="#ctx0" brushRef="#br0">0 0 4676,'0'0'7698,"2"0"-7612,315 0 37,-168 10-145,58 7 82,-96-4-61,-77-7-4,-1 1 1,-1 1-1,60 24 0,-58-19 19,-15-8 2,-1-1 0,33 4 0,8 2 5,-39-10-21,-12 0 0,0 0 0,0 0 0,14 3 0,-10 0-18,1-1 1,-1 0-1,1-1 0,0 0 1,18-2-1,-1 1 7,-29 0 21,19 0-133,-18 0 81</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5-22T12:33:33.736"/>
    </inkml:context>
    <inkml:brush xml:id="br0">
      <inkml:brushProperty name="width" value="0.3" units="cm"/>
      <inkml:brushProperty name="height" value="0.6" units="cm"/>
      <inkml:brushProperty name="color" value="#FF40FF"/>
      <inkml:brushProperty name="tip" value="rectangle"/>
      <inkml:brushProperty name="rasterOp" value="maskPen"/>
    </inkml:brush>
  </inkml:definitions>
  <inkml:trace contextRef="#ctx0" brushRef="#br0">0 10 897,'2'-9'15236,"398"9"-15487,-398 0 272</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5-22T12:33:34.658"/>
    </inkml:context>
    <inkml:brush xml:id="br0">
      <inkml:brushProperty name="width" value="0.3" units="cm"/>
      <inkml:brushProperty name="height" value="0.6" units="cm"/>
      <inkml:brushProperty name="color" value="#FF40FF"/>
      <inkml:brushProperty name="tip" value="rectangle"/>
      <inkml:brushProperty name="rasterOp" value="maskPen"/>
    </inkml:brush>
  </inkml:definitions>
  <inkml:trace contextRef="#ctx0" brushRef="#br0">1 0 641,'0'0'11787,"3"0"-11638,6 1-72,0 0 0,-1 0-1,1 1 1,0 0 0,13 5-1,-7-2 40,-1-1-1,19 3 0,154 22 227,-157-21-325,-24-6-17,0 0 0,0 0-1,0-1 1,0 0 0,9 1 0,2-1-12,0 1 0,1 1 0,31 10 0,-32-8 0,0-1 0,0 0 0,33 2 0,-40-4 5,-9 5-13,-2 2-1,1-8-49,-42-1-3565,10 0-331</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10-11T10:45:46.651"/>
    </inkml:context>
    <inkml:brush xml:id="br0">
      <inkml:brushProperty name="width" value="0.3" units="cm"/>
      <inkml:brushProperty name="height" value="0.6" units="cm"/>
      <inkml:brushProperty name="color" value="#FF2500"/>
      <inkml:brushProperty name="tip" value="rectangle"/>
      <inkml:brushProperty name="rasterOp" value="maskPen"/>
      <inkml:brushProperty name="ignorePressure" value="1"/>
    </inkml:brush>
  </inkml:definitions>
  <inkml:trace contextRef="#ctx0" brushRef="#br0">0 61,'2'1,"1"-1,-1 0,0 1,0-1,1 0,-1 0,0 0,1-1,0 1,7-1,206-7,7-10,204-8,78 51,-193-4,894-9,-466-46,-709 33,-7 0,-7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1-26T12:54:08.166"/>
    </inkml:context>
    <inkml:brush xml:id="br0">
      <inkml:brushProperty name="width" value="0.3" units="cm"/>
      <inkml:brushProperty name="height" value="0.6" units="cm"/>
      <inkml:brushProperty name="color" value="#FF40FF"/>
      <inkml:brushProperty name="tip" value="rectangle"/>
      <inkml:brushProperty name="rasterOp" value="maskPen"/>
      <inkml:brushProperty name="ignorePressure" value="1"/>
    </inkml:brush>
  </inkml:definitions>
  <inkml:trace contextRef="#ctx0" brushRef="#br0">1 95,'8'0,"0"-1,0-1,0 1,12-5,13-2,173-21,-87 13,42-2,258 4,-277 16,-102-2</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10-11T10:45:49.061"/>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1 1,'54'1,"-1"2,1 0,3 3,46 2,304 16,-10-2,250 18,-391-25,-213-12,22-2,-51-1</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1-19T11:41:28.334"/>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71,'165'-7,"-66"0,286-13,679-16,305 38,-829-3,-510 1</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10-11T10:45:46.651"/>
    </inkml:context>
    <inkml:brush xml:id="br0">
      <inkml:brushProperty name="width" value="0.3" units="cm"/>
      <inkml:brushProperty name="height" value="0.6" units="cm"/>
      <inkml:brushProperty name="color" value="#FF2500"/>
      <inkml:brushProperty name="tip" value="rectangle"/>
      <inkml:brushProperty name="rasterOp" value="maskPen"/>
      <inkml:brushProperty name="ignorePressure" value="1"/>
    </inkml:brush>
  </inkml:definitions>
  <inkml:trace contextRef="#ctx0" brushRef="#br0">0 53,'2'1,"1"-1,-1 0,0 1,0-1,1 0,-1 0,0 0,1-1,0 1,7-1,206-7,7-10,204-8,78 51,-193-4,894-9,-466-46,-709 33,-7 0,-7 0</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10-11T10:45:49.061"/>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1 1,'54'2,"-1"4,1 1,3 4,46 6,304 30,-10-2,250 35,-391-49,-213-26,22-2,-51-3</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1-19T11:41:19.928"/>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1 141,'1293'0,"-1249"-3,1-1,47-12,-41 7,24-5,-34 5,74-6,-112 15,39-1,72-13,-8-6,1 4,151-3,273 19,-211 1,-290-1</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1T11:52:54.081"/>
    </inkml:context>
    <inkml:brush xml:id="br0">
      <inkml:brushProperty name="width" value="0.1" units="cm"/>
      <inkml:brushProperty name="height" value="0.1" units="cm"/>
      <inkml:brushProperty name="color" value="#66CC00"/>
    </inkml:brush>
  </inkml:definitions>
  <inkml:trace contextRef="#ctx0" brushRef="#br0">1 286 7399,'0'0'2103,"0"0"-1003,1 1-390,18 17 1110,-1 1 0,7 10-1820,56 83 1026,124 220-233,-101-155-753,-61-112-34,11 17-12,-49-76-10,-4-5 15,0 0-1,0 0 1,0 0 0,0 0 0,0 1 0,0-1 0,0 0-1,0 1 1,0-1 0,-1 0 0,1 1 0,-1-1 0,1 1 0,0 0 1,-1-1-27,0-1-11,0 0-26,0 0-21,1-7-86,5-15 82,12-44 87,12-23 2,45-103 62,8 3-1,50-73-61,-88 180-32,11-33 32,-47 93-11,-1 3-20,1-1 1,0 1-1,2 1 1,4-5 30,-11 20-167,-2 8-5224,-2-4-1468</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1T11:52:55.364"/>
    </inkml:context>
    <inkml:brush xml:id="br0">
      <inkml:brushProperty name="width" value="0.1" units="cm"/>
      <inkml:brushProperty name="height" value="0.1" units="cm"/>
      <inkml:brushProperty name="color" value="#66CC00"/>
    </inkml:brush>
  </inkml:definitions>
  <inkml:trace contextRef="#ctx0" brushRef="#br0">7 43 4228,'-5'3'8458,"3"5"-6075,3 12-3378,0-16 1831,1 11-588,2 0 0,0-1 0,0 0 0,2 0 0,-1 0 0,2-1-1,3 6-247,18 42 497,71 226 403,-43-119-840,14 18-60,39 46 0,-106-227-7,13 23-28,-15-27 23,-1 0 1,1 0-1,0 0 1,0 0-1,0-1 1,0 1-1,0 0 1,0 0-1,0-1 1,0 1-1,0 0 1,1-1-1,-1 1 1,0-1 0,0 0-1,0 1 1,1-1-1,-1 0 1,0 0-1,1 0 12,-1 0-133,11-10-358,-7 1 414,-1-1 0,0 1 1,-1-1-1,1 0 1,0-7 76,3-8 9,168-492 144,-78 242-157,-96 271-19,52-138 30,-42 116-681,2 1 0,0 0 0,2 1 1,6-6 673,-16 24-1212,-4 5-2146,-1 1-1217</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1T11:52:57.257"/>
    </inkml:context>
    <inkml:brush xml:id="br0">
      <inkml:brushProperty name="width" value="0.1" units="cm"/>
      <inkml:brushProperty name="height" value="0.1" units="cm"/>
      <inkml:brushProperty name="color" value="#66CC00"/>
    </inkml:brush>
  </inkml:definitions>
  <inkml:trace contextRef="#ctx0" brushRef="#br0">1 1 6022,'0'0'2525,"0"0"-678,0 0-240,0 0-97,0 0-244,0 0-450,0 0-378,0 1-144,1 8-234,0-1 1,0 0 0,2 0-1,-1 0 1,1 0 0,0 0-1,0 0 1,1-1 0,2 4-61,-1 1 57,45 91 808,29 92-865,-53-119 100,158 422-24,-119-343-76,-59-141-10,1 0 0,1-1 0,0 1 0,1-1 1,5 5 9,-12-16-10,-2-1 4,0-1 2,0 0-1,0 0 0,0 1 1,0-1-1,0 0 1,0 0-1,0 1 1,0-1-1,1 0 1,-1 0-1,0 1 0,0-1 1,0 0-1,0 0 1,1 0-1,-1 1 1,0-1-1,0 0 1,1 0-1,-1 0 0,0 0 1,0 1-1,1-1 1,-1 0-1,0 0 1,0 0-1,1 0 1,-1 0-1,0 0 0,0 0 1,1 0-1,-1 0 1,0 0-1,1 0 1,-1 0-1,0 0 1,0 0-1,1 0 1,-1 0-1,0 0 0,0 0 1,1 0-1,-1 0 1,0-1-1,1 1 1,-1 0-1,0 0 1,0 0-1,0 0 0,1-1 1,-1 1-1,0 0 1,0 0-1,0 0 1,1-1-1,-1 1 1,0 0-1,0 0 0,0-1 1,0 1-1,0 0 1,0 0-1,0-1 1,0 1-1,1 0 1,-1-1-1,0 1 0,0 0 1,0 0 4,12-114-400,17-116 474,10 1 1,64-206-75,-101 427-443,2-9 883,3 11-6710,-7 6-408</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1T11:52:58.488"/>
    </inkml:context>
    <inkml:brush xml:id="br0">
      <inkml:brushProperty name="width" value="0.1" units="cm"/>
      <inkml:brushProperty name="height" value="0.1" units="cm"/>
      <inkml:brushProperty name="color" value="#66CC00"/>
    </inkml:brush>
  </inkml:definitions>
  <inkml:trace contextRef="#ctx0" brushRef="#br0">0 0 3427,'5'15'11182,"5"13"-8183,17 51-2852,-10-4 634,-4 1-1,0 36-780,4 158 543,-8 105-207,-5-168-293,5-60-38,10 24-5,-7-73 0,-11-65-5,-1-32-27,2 1-102,5-10-111,34-94 101,6-6 205,4 3 0,4 2 0,5 3 0,57-71-61,3 14 110,8 5 0,68-57-110,194-181-625,-321 313-2823,-68 76 1825,-1 1-496,0 0-812,0 0-1441</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1-25T15:10:27.701"/>
    </inkml:context>
    <inkml:brush xml:id="br0">
      <inkml:brushProperty name="width" value="0.2" units="cm"/>
      <inkml:brushProperty name="height" value="0.2" units="cm"/>
      <inkml:brushProperty name="color" value="#66FF33"/>
    </inkml:brush>
  </inkml:definitions>
  <inkml:trace contextRef="#ctx0" brushRef="#br0">2 490 4068,'0'4'5760,"-1"14"-4182,1-9-1375,0 0 0,0 0 1,1 0-1,0 1 0,1-1 0,3 14 0,4-2 68,1 0-1,21 35 1,213 403 2079,18 32-1444,31 4-596,-200-353-252,-66-110-58,-26-31 1,-1 0 0,1-1 0,0 1 0,-1-1-1,1 1 1,0 0 0,0-1 0,-1 1 0,1-1-1,0 0 1,0 1 0,0-1 0,0 0 0,0 1-1,0-1 1,-1 0 0,1 0 0,0 0 0,2 0-1,2-13 75,-3 2-16,11-67 438,6-100 0,-9 52-253,69-364-4,-51 379-229,4 1 0,63-145 0,-11 80-280,7 4 0,143-202 0,-227 363 167,73-99-1101,-68 94 356,1 0 0,1 1 0,0 1-1,25-18 1,-35 28 230,0 1-1,1-1 1,-1 1-1,1 0 1,8-2-1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1-26T12:54:20.590"/>
    </inkml:context>
    <inkml:brush xml:id="br0">
      <inkml:brushProperty name="width" value="0.3" units="cm"/>
      <inkml:brushProperty name="height" value="0.6" units="cm"/>
      <inkml:brushProperty name="color" value="#00FDFF"/>
      <inkml:brushProperty name="tip" value="rectangle"/>
      <inkml:brushProperty name="rasterOp" value="maskPen"/>
      <inkml:brushProperty name="ignorePressure" value="1"/>
    </inkml:brush>
  </inkml:definitions>
  <inkml:trace contextRef="#ctx0" brushRef="#br0">1 0,'1555'0,"-1515"0</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1-25T15:10:29.442"/>
    </inkml:context>
    <inkml:brush xml:id="br0">
      <inkml:brushProperty name="width" value="0.2" units="cm"/>
      <inkml:brushProperty name="height" value="0.2" units="cm"/>
      <inkml:brushProperty name="color" value="#66FF33"/>
    </inkml:brush>
  </inkml:definitions>
  <inkml:trace contextRef="#ctx0" brushRef="#br0">1 145 3940,'0'0'10207,"2"11"-9300,12 13-405,92 114 476,-16-24-664,100 140-63,-171-227-255,153 199-94,-163-217 26,0 0 0,1-1 0,0 1 0,0-2 0,22 13 0,-27-17 29,-5-3 28,1 1 0,-1-1 0,0 1 0,1-1 0,-1 0 0,1 1 0,-1-1 0,1 0 0,-1 1 0,1-1 0,-1 0 0,1 0 0,-1 0 0,1 1 0,-1-1 0,1 0 0,-1 0 0,1 0 0,-1 0 0,1 0 0,-1 0 0,1 0 0,-1 0 0,1 0 0,0 0 0,-1 0 0,1-1 0,-1 1 0,1 0 0,-1 0 0,1 0 0,-1-1 0,1 1 0,-1 0 0,0-1 0,1 1 0,-1 0 0,1-1 0,-1 1 0,0 0 0,1-1 0,-1 1 0,1-1 0,2-28-379,-2 14 450,31-294-35,-17 213 6,32-114 0,-41 189-78,0 1 1,2-1 0,1 1-1,0 1 1,1-1-1,1 2 1,1-1-1,1 2 1,0-1 0,2 2-1,-1 0 1,2 1-1,0 0 1,1 1-1,0 1 1,1 1 0,28-15-1,-37 23-121,0 1 0,-1 0 0,1 0 0,0 1 0,0 0 0,0 0 0,11 0 0,40 1-3756,-55 1 3328,27 0-4407</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1-25T15:10:30.392"/>
    </inkml:context>
    <inkml:brush xml:id="br0">
      <inkml:brushProperty name="width" value="0.2" units="cm"/>
      <inkml:brushProperty name="height" value="0.2" units="cm"/>
      <inkml:brushProperty name="color" value="#66FF33"/>
    </inkml:brush>
  </inkml:definitions>
  <inkml:trace contextRef="#ctx0" brushRef="#br0">1 299 3075,'0'0'8894,"1"7"-8163,3 1-481,-1 0 0,1 0 0,7 11 0,6 13 159,10 36 145,-8-13-227,-13-40-249,12 28 179,17 68 1,5 135 58,-13-64-269,-25-166-46,-2-14-3,1 1 0,-1 0 0,0-1 0,1 1 0,-1 0 0,1-1 0,0 1 0,0 0-1,0-1 1,0 1 0,1-1 0,-1 0 0,1 1 0,-1-1 0,4 3 0,-4-3-73,-1-7-480,2-12 565,0 1 1,1-1 0,0 1 0,2 0-1,8-22 1,4-15 53,7-23 18,21-79-31,-15 0-8,-1 47-40,83-203-1,-108 303-7,4-12-78,0 1 1,1 0-1,1 1 0,1 0 0,24-31 1,-32 46-36,1 0 0,-1 1 1,0-1-1,1 1 0,-1 0 1,1 0-1,0 0 0,0 0 1,-1 1-1,1-1 0,0 1 1,0 0-1,1 1 1,-1-1-1,0 0 0,0 1 1,0 0-1,0 0 0,0 1 1,1-1-1,-1 1 0,0 0 1,0 0-1,0 0 0,6 3 1,-6-1-238,0 0 0,0 0 0,0 1 0,0-1 0,0 1 0,-1 0 0,5 7 0,33 43-4001</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1-25T15:10:31.273"/>
    </inkml:context>
    <inkml:brush xml:id="br0">
      <inkml:brushProperty name="width" value="0.2" units="cm"/>
      <inkml:brushProperty name="height" value="0.2" units="cm"/>
      <inkml:brushProperty name="color" value="#66FF33"/>
    </inkml:brush>
  </inkml:definitions>
  <inkml:trace contextRef="#ctx0" brushRef="#br0">11 633 288,'-11'10'12175,"11"11"-13260,1-7 2065,2 39-273,3 0-1,3 0 0,20 73 1,7 36 87,10 154-31,-19-151-549,-10-20-113,8-19-69,-16-71-1,-3-17-6,13 48-1,-9-48-24,-10-37-9,1 0 1,-1 0-1,0 0 0,0 0 0,1 0 1,-1 0-1,0 0 0,1 0 0,-1 0 0,1 0 1,-1-1-1,1 1 0,0 0 0,-1 0 0,1-1 1,1 2-1,-1-2-2,-1 0 0,1 0 1,0 0-1,0 0 0,-1 0 1,1 0-1,0 0 0,-1 0 1,1 0-1,0-1 0,-1 1 1,1 0-1,0-1 0,-1 1 1,1 0-1,0-1 0,-1 1 1,1-1-1,-1 1 0,1 0 1,-1-1-1,1 0 0,-1 1 1,1-1-1,-1 1 0,0-1 0,1 0 1,-1 1-1,1-2 0,9-15 17,0 0-1,-1 0 0,11-33 0,7-15 87,127-240 281,-146 288-365,76-146 32,228-300 22,-236 357-70,229-303-126,-154 210-1084,-5 0-3335,-91 128-710</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1-25T15:10:43.090"/>
    </inkml:context>
    <inkml:brush xml:id="br0">
      <inkml:brushProperty name="width" value="0.2" units="cm"/>
      <inkml:brushProperty name="height" value="0.2" units="cm"/>
      <inkml:brushProperty name="color" value="#66FF33"/>
    </inkml:brush>
  </inkml:definitions>
  <inkml:trace contextRef="#ctx0" brushRef="#br0">107 604 8808,'-26'7'1577,"12"-4"-685,1 0 1,-1 0-1,-25 0 823,46-3-1571,329 0 1297,-284 0-1299,59-8-1,-44-3-87,87-26-1,61-33-16,290-134 72,-345 135-95,-24 10-12,112-45-15,-181 85-39,-52 15 38,0 0 0,-1 0 0,0-2 0,14-6 0,-25 10-17,0 0 1,0 1 0,1 0 0,-1-1 0,1 1 0,-1 1 0,1-1 0,-1 0 0,1 1 0,4 0 0</inkml:trace>
</inkml:ink>
</file>

<file path=ppt/ink/ink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1-25T15:10:43.447"/>
    </inkml:context>
    <inkml:brush xml:id="br0">
      <inkml:brushProperty name="width" value="0.2" units="cm"/>
      <inkml:brushProperty name="height" value="0.2" units="cm"/>
      <inkml:brushProperty name="color" value="#66FF33"/>
    </inkml:brush>
  </inkml:definitions>
  <inkml:trace contextRef="#ctx0" brushRef="#br0">1 1 7399,'2'41'720,"1"0"-1,3 0 1,1-1 0,25 76-1,-10-34 237,87 375 2219,39 148-1466,-133-555-1653,13 48 22,-25-82-78,0 0 0,1 24 0,-4-35-43</inkml:trace>
</inkml:ink>
</file>

<file path=ppt/ink/ink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1-25T15:10:44.227"/>
    </inkml:context>
    <inkml:brush xml:id="br0">
      <inkml:brushProperty name="width" value="0.2" units="cm"/>
      <inkml:brushProperty name="height" value="0.2" units="cm"/>
      <inkml:brushProperty name="color" value="#66FF33"/>
    </inkml:brush>
  </inkml:definitions>
  <inkml:trace contextRef="#ctx0" brushRef="#br0">0 1 2787,'0'25'1100,"2"144"3036,0-88-3204,16 84 0,9 17 29,55 286 1110,-36-294-1345,-34-124-537,63 222 460,74 180-494,-119-343-155,14 42 0,-42-257-523,-2-266 245,3 312 208,4-1-1,1 1 1,4 0-1,22-69 1,-29 109 19,2 0 1,0 0 0,2 1-1,0 0 1,1 1 0,19-28-1,-26 43 28,0-1-1,1 1 0,-1 0 0,1 0 0,0 0 0,0 0 1,0 0-1,1 1 0,-1 0 0,0 0 0,1 0 1,-1 0-1,1 1 0,7-2 0,4 1-107,1 1-1,30 0 1,-27 1 130,27-1-19,-12 1-90,42 3-1,-74-3 110,0 1 0,1 0 0,-2-1 0,1 1 0,0 0 0,0 1-1,0-1 1,0 0 0,-1 1 0,1 0 0,-1 0 0,1-1 0,-1 1-1,1 1 1,-1-1 0,0 0 0,2 3 0,3 6 29,0 0 0,-1 0 0,5 14 1,4 6 81,4 13 185,-2 0 0,-2 2 0,15 74 0,-3 107 683,-18-119-627,12 244 103,-21-349-571</inkml:trace>
</inkml:ink>
</file>

<file path=ppt/ink/ink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1-25T15:10:44.569"/>
    </inkml:context>
    <inkml:brush xml:id="br0">
      <inkml:brushProperty name="width" value="0.2" units="cm"/>
      <inkml:brushProperty name="height" value="0.2" units="cm"/>
      <inkml:brushProperty name="color" value="#66FF33"/>
    </inkml:brush>
  </inkml:definitions>
  <inkml:trace contextRef="#ctx0" brushRef="#br0">0 1 4708,'0'38'3011,"11"0"-576,0 1-1,20 18-544,-20 1-833,10 28-321,-10 0-287,0 20-193,-11 9-128,0 0-128,0-19-128,0-49-448,0-8-2083</inkml:trace>
</inkml:ink>
</file>

<file path=ppt/ink/ink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1-25T15:10:44.925"/>
    </inkml:context>
    <inkml:brush xml:id="br0">
      <inkml:brushProperty name="width" value="0.2" units="cm"/>
      <inkml:brushProperty name="height" value="0.2" units="cm"/>
      <inkml:brushProperty name="color" value="#66FF33"/>
    </inkml:brush>
  </inkml:definitions>
  <inkml:trace contextRef="#ctx0" brushRef="#br0">43 154 10506,'-11'-39'1954,"-10"11"-641,10 8-800,11 11-481,0-10-32,0 9-97,0-9-992,22 9-2146,41 10-3203</inkml:trace>
</inkml:ink>
</file>

<file path=ppt/ink/ink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1-25T15:10:45.285"/>
    </inkml:context>
    <inkml:brush xml:id="br0">
      <inkml:brushProperty name="width" value="0.2" units="cm"/>
      <inkml:brushProperty name="height" value="0.2" units="cm"/>
      <inkml:brushProperty name="color" value="#66FF33"/>
    </inkml:brush>
  </inkml:definitions>
  <inkml:trace contextRef="#ctx0" brushRef="#br0">903 1 3235,'0'0'6705,"-8"0"-5664,-11 0-762,-190 7 2060,180-4-2114,-1 2 0,1 1-1,0 1 1,1 1 0,-37 16-1,21-3-74,0 2-1,1 2 1,2 2-1,1 1 1,1 3-1,-59 57 1,92-81-159,-27 31 62,31-35-78,0 0 1,0 0 0,1 1 0,-1-1 0,1 1 0,0-1 0,-1 1 0,2-1 0,-1 1-1,0 0 1,1 6 0,0-10 16,0 1-1,0 0 0,0 0 1,0 0-1,0-1 1,0 1-1,0 0 1,1 0-1,-1-1 0,0 1 1,1 0-1,-1-1 1,0 1-1,1 0 0,-1-1 1,1 1-1,-1-1 1,1 1-1,-1 0 0,1-1 1,0 0-1,0 2 1,17 7-51,-1-1 1,1 0 0,33 8 0,-36-11 40,421 150-137,-385-137-17,-32-12 58,0 0 1,-1 1-1,0 1 1,0 1 0,0 1-1,30 22 1,-46-30 130,0 0 0,0 1 0,1-1 1,-1 1-1,-1-1 0,1 1 0,0 0 0,-1 0 1,1 0-1,-1 0 0,0 0 0,0 0 0,0 0 1,-1 1-1,1-1 0,-1 0 0,1 0 0,-1 0 1,0 1-1,0-1 0,-1 0 0,1 1 0,-1-1 1,1 0-1,-1 0 0,-2 4 0,-3-1 75,1 0 0,-1-1-1,-1 0 1,1 0 0,-1-1-1,0 1 1,0-2 0,0 1-1,-8 2 1,-6 4 86,-19 11 146,-1-1 1,-1-3-1,-1-1 1,-72 16-1,57-21-190,0-3-1,-1-2 1,-117-4-1,171-2-209,1 0 1,-1-1-1,0 0 0,0 0 0,1 0 0,-1 0 0,1-1 1,-1 0-1,1 0 0,0 0 0,0 0 0,-1-1 1,1 1-1,1-1 0,-1 0 0,0 0 0,1-1 0,0 1 1,-4-5-1,3 1-407,0-1 1,0 0 0,1 0-1,0 0 1,0 0 0,1 0-1,0-1 1,0 1 0,1-1-1,-1-13 1,0-69-6298</inkml:trace>
</inkml:ink>
</file>

<file path=ppt/ink/ink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1-25T15:10:46.873"/>
    </inkml:context>
    <inkml:brush xml:id="br0">
      <inkml:brushProperty name="width" value="0.2" units="cm"/>
      <inkml:brushProperty name="height" value="0.2" units="cm"/>
      <inkml:brushProperty name="color" value="#66FF33"/>
    </inkml:brush>
  </inkml:definitions>
  <inkml:trace contextRef="#ctx0" brushRef="#br0">755 30 3555,'-31'-8'1434,"0"1"0,0 2 0,0 1 0,-38-1 0,40 5-817,11-1-146,0 1 0,-23 4 0,34-3-346,0 0 1,0 1-1,0 1 0,0-1 1,0 1-1,1 0 0,-1 0 0,1 1 1,-8 5-1,-9 9 150,1 2-1,1 0 1,1 2 0,1 0-1,-18 26 1,2 4 147,-39 80 1,50-82-305,3 1 0,3 2 0,1 0 0,3 0 0,2 2 0,3-1 0,1 1 0,1 99 0,7-108-99,2 68-22,-1-111-2,-1 1 1,1 0-1,0 0 0,0 0 0,0-1 0,0 1 0,1-1 0,0 1 0,-1-1 1,1 1-1,0-1 0,1 0 0,-1 0 0,1 0 0,-1 0 0,7 4 1,0 0-19,0-2 1,0 1 0,1-1 0,12 5 0,-10-5 7,2 0 2,0 0-1,0-1 1,1-1 0,-1 0 0,1-1-1,0-1 1,-1 0 0,1-1-1,15-2 1,15 1-19,-1 2 11,-15 0-10,1-1 0,-1-2 0,39-6 0,-27-4-278,-2-2-1,1-2 1,72-41-1,-37 13-1765,-2-3-1,-3-3 1,73-68 0,-15 5-3525</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1-19T11:49:15.492"/>
    </inkml:context>
    <inkml:brush xml:id="br0">
      <inkml:brushProperty name="width" value="0.2" units="cm"/>
      <inkml:brushProperty name="height" value="0.2" units="cm"/>
      <inkml:brushProperty name="color" value="#F6630D"/>
    </inkml:brush>
  </inkml:definitions>
  <inkml:trace contextRef="#ctx0" brushRef="#br0">8 36 3395,'0'14'417,"-8"-14"-385,8-14-1634,0-21-512</inkml:trace>
</inkml:ink>
</file>

<file path=ppt/ink/ink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1-25T15:10:47.838"/>
    </inkml:context>
    <inkml:brush xml:id="br0">
      <inkml:brushProperty name="width" value="0.2" units="cm"/>
      <inkml:brushProperty name="height" value="0.2" units="cm"/>
      <inkml:brushProperty name="color" value="#66FF33"/>
    </inkml:brush>
  </inkml:definitions>
  <inkml:trace contextRef="#ctx0" brushRef="#br0">0 0 2146,'0'8'4410,"0"280"1270,2-243-5190,2-1 1,17 81-1,-18-107-413,95 381 739,-75-325-749,2 10-4,4-1 0,44 89 1,-52-134-59,-9-19-19,16 39 1,-27-48 3,-1-8-33,0-15-256,-1-91 127,-2 39 126,4 0 0,16-126 0,35-1-231,-48 177 193,2 0 0,0 0 1,0 0-1,2 1 0,0 0 0,0 0 1,1 1-1,1 0 0,0 0 0,1 1 1,0 1-1,1 0 0,0 0 0,1 1 1,21-12-1,-25 18 17,0 1 0,0 0 0,0 1 0,0 0 0,0 0 0,1 1 0,-1 0 0,0 1 0,1 0 1,14 2-1,11-1-105,-32-1 168,1 1-1,0-1 1,-1 1-1,1 0 1,0 0-1,-1 0 1,1 0-1,-1 1 1,1 0-1,-1-1 1,0 1-1,0 0 1,0 0 0,0 1-1,0-1 1,0 1-1,-1 0 1,4 2-1,4 9 32,0 0 0,15 28 0,-22-36-17,28 58 233,-3 1 1,23 82-1,-9-26 57,-35-102-275,1 0 1,0-1-1,2-1 1,0 1-1,1-2 0,0 1 1,26 26-1,-30-36-37,1 0 0,0 0 0,0 0 0,1-1 0,0-1 1,0 1-1,1-1 0,-1-1 0,1 0 0,0 0 0,0-1 0,0 0 0,1-1 0,-1 0 0,1-1 0,14 1 0,6-2-64,66-3-118,-85 2 187,-1-1 0,0-1-1,0 0 1,0 0 0,0-1 0,16-8 0,4-6-60,0-1 0,-1-2 1,0-1-1,-2-1 0,-1-1 0,-1-2 1,-1 0-1,-2-2 0,0-1 0,-2-1 1,-1 0-1,-2-2 0,28-61 0,-34 65-63,-1-1 0,-1 0 0,-1-1 0,-1 1 0,-2-1 0,-1-1 0,1-38-1,-6-140 436,0 206-281,0 0 1,-1 1-1,1-1 1,-1 0-1,1 1 0,-1-1 1,0 0-1,0 1 1,0-1-1,0 1 1,0 0-1,-1-1 0,1 1 1,-1 0-1,1 0 1,-1 0-1,0 0 1,0 0-1,0 0 1,0 0-1,0 1 0,0-1 1,-1 1-1,1-1 1,0 1-1,-1 0 1,1 0-1,-1 0 1,1 0-1,-5 0 0,-7-2 248,0 1-1,0 0 0,-1 1 0,-20 0 0,28 1-89,-16-1 289,-26 0 426,46 1-834,-1 1 0,0-1 0,0 1 0,0-1 0,1 1-1,-1 0 1,1 0 0,-1 1 0,-4 1 0,4 0-20,1 0 1,0 0-1,-1 0 1,1 1-1,0-1 1,1 1-1,-1 0 1,1-1-1,-3 6 1,-18 43 244,11-24-168,-16 39 137,-35 131-1,58-170-214,1 0 0,1 0 0,1 0 0,2 32 0,0-33-33,0-23-11,1 1 0,-1-1 0,1 0 0,0 0 0,0-1 0,0 1 0,1 0 0,-1 0 0,1 0 0,0-1 0,0 1 0,0-1 0,0 1 0,1-1 0,-1 0 0,1 0 1,0 0-1,0 0 0,0-1 0,1 1 0,-1-1 0,0 0 0,1 0 0,-1 0 0,5 2 0,9 2-11,0 0-1,0 0 1,1-2 0,29 5-1,40-1-22,139-4-1,-143-5 25,-58 2-71,0-2 0,0-1 1,0 0-1,-1-2 0,1-1 0,-1-1 1,0-1-1,0-1 0,33-17 0,-29 11-988,-1-2 1,-1-1-1,0 0 0,26-26 0,23-30-4428</inkml:trace>
</inkml:ink>
</file>

<file path=ppt/ink/ink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1-25T15:10:48.194"/>
    </inkml:context>
    <inkml:brush xml:id="br0">
      <inkml:brushProperty name="width" value="0.2" units="cm"/>
      <inkml:brushProperty name="height" value="0.2" units="cm"/>
      <inkml:brushProperty name="color" value="#66FF33"/>
    </inkml:brush>
  </inkml:definitions>
  <inkml:trace contextRef="#ctx0" brushRef="#br0">492 0 5413,'-8'0'725,"1"1"0,0 0 1,0 0-1,0 0 0,0 1 0,0 0 0,0 0 0,0 1 0,-12 6 1,3 1-333,0 1 0,-18 17 0,14-12 262,-18 18-109,2 2 1,1 1-1,1 2 0,3 1 1,-37 61-1,56-79-423,0 0 1,2 0-1,1 1 1,0 1-1,2-1 1,1 1-1,-4 27 0,7-16-89,1 0-1,3 41 1,0-23-38,-1-47-4,0 0 1,0 0-1,0-1 1,1 1-1,0 0 1,1-1-1,-1 1 1,1-1 0,0 1-1,0-1 1,0 0-1,1 0 1,0 0-1,0 0 1,0 0 0,1-1-1,0 1 1,0-1-1,0 0 1,0 0-1,0 0 1,1-1-1,0 0 1,0 0 0,0 0-1,0 0 1,9 3-1,-2-1-32,-1-2-1,1 1 1,0-1-1,0-1 0,22 2 1,65-2-236,-60-3 139,-29 1 87,1 0 0,0-1 0,-1-1 1,1 1-1,-1-2 0,1 0 0,-1 0 1,0-1-1,0 0 0,0 0 0,-1-1 1,1-1-1,8-6 0,4-6-279,-1-1 0,-1-2 0,33-40 0,-5 0-1418,-3-2-1,48-88 1,-15-10-3261</inkml:trace>
</inkml:ink>
</file>

<file path=ppt/ink/ink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1-25T15:10:48.896"/>
    </inkml:context>
    <inkml:brush xml:id="br0">
      <inkml:brushProperty name="width" value="0.2" units="cm"/>
      <inkml:brushProperty name="height" value="0.2" units="cm"/>
      <inkml:brushProperty name="color" value="#66FF33"/>
    </inkml:brush>
  </inkml:definitions>
  <inkml:trace contextRef="#ctx0" brushRef="#br0">95 0 4644,'-12'505'7553,"13"-351"-6319,-1 494 891,1-645-2127,-1 1 0,0-1 0,0 1 0,0-1-1,0 0 1,-1 1 0,1-1 0,-1 0 0,0 1 0,0-1 0,0 0-1,0 0 1,-1 0 0,-1 4 0,-8 2-78,9-8-39,-1-1 0,1 1 0,0-1 0,-1 0-1,1 0 1,-1 0 0,1 0 0,-5-1 0,6 1-20,-1-1 0,1 1 0,-1 0 1,0 0-1,1 0 0,-1 0 0,1 0 0,-1 0 0,0 0 0,1 1 0,-1-1 1,1 1-1,-1-1 0,-1 1 0,-1 4-463,4-5 559,0 0-1,0 0 1,0 1 0,0-1-1,0 0 1,-1 0 0,1 1-1,0-1 1,0 0 0,0 0 0,-1 0-1,1 0 1,0 1 0,0-1-1,-1 0 1,1 0 0,0 0-1,-1 0 1,1 0 0,0 0 0,0 0-1,-1 0 1,1 1 0,0-1-1,0 0 1,-1 0 0,1 0-1,-1-1 1,0-18-2538,3 3 2157,0 0-1,0 1 1,2-1 0,0 1-1,9-23 1,49-90-567,-54 112 708,33-55-502,2 1-1,4 3 0,3 1 0,104-104 0,-48 63 872,-71 75 4564,-35 45-3710,-2 1 1,1-1 0,-2 0-1,0 0 1,0 0-1,-1 0 1,-9 19 0,-50 82 201,28-55-312,-20 40 30,-45 114 1,86-175-710,1 0 1,2 1-1,2 0 1,1 0-1,2 1 0,-1 65 1,6-77-120,0-12-29,2 0 1,1 20 0,-1-34-9,-1 0 1,1 0 0,-1-1-1,1 1 1,0 0-1,-1 0 1,1-1 0,0 1-1,0 0 1,0-1 0,1 1-1,-1-1 1,0 1 0,1-1-1,-1 0 1,1 1 0,-1-1-1,1 0 1,-1 0 0,1 0-1,0 0 1,-1 0 0,1-1-1,0 1 1,0 0 0,0-1-1,2 1 1,6 1-24,0-1 0,0 0 0,0-1 1,11-1-1,-3 1-16,20 0-24,-18 1 40,0 0 0,0-2 0,0 0 0,0-2 0,0 0 0,-1-1 0,1-1 0,31-12 0,1-6-494,-1-2 1,52-36-1,-64 34-1864,54-48 0,-13-2-2098,-4-15-1132</inkml:trace>
</inkml:ink>
</file>

<file path=ppt/ink/ink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1-25T15:10:49.268"/>
    </inkml:context>
    <inkml:brush xml:id="br0">
      <inkml:brushProperty name="width" value="0.2" units="cm"/>
      <inkml:brushProperty name="height" value="0.2" units="cm"/>
      <inkml:brushProperty name="color" value="#66FF33"/>
    </inkml:brush>
  </inkml:definitions>
  <inkml:trace contextRef="#ctx0" brushRef="#br0">627 4 3972,'-55'-2'3735,"30"1"-2642,1 0 1,0 2-1,-48 7 1,66-7-1002,0 1 0,1 0 0,-1 1 1,1-1-1,-1 1 0,1 0 0,0 0 0,0 1 1,0-1-1,1 1 0,-1 0 0,1 1 0,0-1 1,0 1-1,0 0 0,-4 8 0,-2 5 79,2-1-1,1 2 0,-10 31 0,15-43-117,-5 16 103,0 1 1,2-1-1,1 1 1,0 0 0,1 31-1,2-4-16,1 50 53,1-88-181,0 0 0,1-1 0,0 1 1,1-1-1,7 19 0,-1-14-15,0 0 0,2-1 0,0 0-1,1-1 1,18 19 0,-3-3-5,7 9 4,55 87-1,-81-112 19,0 1 0,0-1 0,-1 2 0,-1-1 0,-1 1 0,-1-1 0,0 1 0,-1 1 0,0-1-1,-1 18 1,-2-27 45,-1 0-1,0 0 1,-1 0-1,0 0 1,0 0-1,0 0 1,-1-1 0,0 1-1,-1-1 1,0 0-1,0 0 1,0 0-1,-1 0 1,0-1-1,0 0 1,0 0-1,-1 0 1,-7 5-1,-12 8 111,-1-1 0,-1 0-1,-36 16 1,54-29-151,-8 4-38,0-2 0,-1 0 0,1 0 0,-1-2 0,-1 0 0,1-1 0,-1-1 0,1-1 0,-1 0 0,0-2-1,-27-1 1,43 0-79,-1 1 0,1 0 0,-1-1 0,1 1 0,-1-1 0,1 0 0,-1 0 0,1 0 0,0-1 0,0 1 0,0-1 0,0 0-1,0 0 1,0 0 0,0 0 0,0 0 0,1-1 0,-1 1 0,1-1 0,-1 1 0,-1-5 0,0-2-407,0 0 1,0 0 0,1-1-1,0 1 1,0-1-1,0-13 1,-12-98-6766</inkml:trace>
</inkml:ink>
</file>

<file path=ppt/ink/ink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1-25T15:10:49.982"/>
    </inkml:context>
    <inkml:brush xml:id="br0">
      <inkml:brushProperty name="width" value="0.2" units="cm"/>
      <inkml:brushProperty name="height" value="0.2" units="cm"/>
      <inkml:brushProperty name="color" value="#66FF33"/>
    </inkml:brush>
  </inkml:definitions>
  <inkml:trace contextRef="#ctx0" brushRef="#br0">840 155 4420,'0'-6'223,"0"1"-1,-1-1 1,0 1 0,0-1-1,0 1 1,-1 0-1,1-1 1,-1 1 0,0 0-1,-1 0 1,0 0-1,-5-7 1,2 4 180,-1 0 0,0 0 0,-1 1 0,1 1 0,-18-12 0,20 15-204,0 0 0,-1 0 1,1 0-1,-1 1 0,0 0 1,1 0-1,-1 1 0,0-1 0,-6 1 1,-7-1 553,-29 3 1,18-1-272,15 0-352,0 0 0,1 1 0,-1 0 0,0 2 0,1-1 0,-1 2 0,1 0 0,0 0-1,0 2 1,1-1 0,-1 2 0,1 0 0,1 0 0,-16 13 0,0 0-22,1 1 0,1 2 0,0 0 0,2 2 0,1 1 0,1 1 1,-23 38-1,25-32-65,1 1 1,2 1 0,1 1 0,-15 54 0,16-26-43,3 0 0,3 1 1,-1 119-1,10-181-6,0-1-1,-1 1 1,2 0 0,-1-1-1,0 1 1,0 0 0,1-1-1,0 1 1,-1-1 0,1 1-1,0-1 1,0 1 0,0-1-1,1 1 1,-1-1 0,1 0-1,-1 0 1,1 0 0,0 0-1,0 0 1,-1 0 0,1 0-1,1-1 1,-1 1 0,0-1-1,0 1 1,1-1 0,-1 0-1,3 1 1,5 1-31,0-1 1,1-1-1,-1 1 0,0-2 0,1 0 0,12-1 1,2 1-62,-4-1 48,-1 0 0,0-2 0,0 0 0,-1-1 0,1-1 0,35-14 0,107-63-63,-148 74 97,74-45-619,-2-3 1,89-77-1,-128 92-935,-1-2-1,41-51 1,-12 7-3113</inkml:trace>
</inkml:ink>
</file>

<file path=ppt/ink/ink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1-25T15:10:50.757"/>
    </inkml:context>
    <inkml:brush xml:id="br0">
      <inkml:brushProperty name="width" value="0.2" units="cm"/>
      <inkml:brushProperty name="height" value="0.2" units="cm"/>
      <inkml:brushProperty name="color" value="#66FF33"/>
    </inkml:brush>
  </inkml:definitions>
  <inkml:trace contextRef="#ctx0" brushRef="#br0">0 1899 7463,'230'-144'1970,"-203"134"-1489,-26 10-453,-1-1-1,1 1 1,0 0 0,0 0 0,0 0-1,-1 0 1,1 0 0,0 0 0,0 0 0,-1 0-1,1 0 1,0 1 0,0-1 0,-1 0-1,1 0 1,1 1 0,-2 0 22,1 0 0,0 0 1,0 1-1,-1-1 0,1 0 0,-1 0 1,1 0-1,-1 1 0,0-1 1,1 0-1,-1 1 0,0-1 0,0 0 1,0 1-1,0-1 0,0 0 0,-1 3 1,1 560 4502,0-558-4554,0 1-1,0-1 0,1 1 0,0-1 1,0 1-1,0-1 0,1 1 0,3 7 1,-2-9-4,0-1 0,0 1 0,0-1 0,1 1 1,0-1-1,0 0 0,0-1 0,0 1 0,7 4 0,-7-4-15,1-1-1,0 1 0,0-1 1,0 1-1,0-2 0,1 1 0,-1 0 1,1-1-1,0 0 0,-1-1 1,1 1-1,0-1 0,0 0 1,0 0-1,10-1 0,0 1-72,-11 0 57,0-1 0,0 0-1,1 0 1,-1 0 0,0 0-1,0-1 1,0 0 0,0 0 0,-1 0-1,1-1 1,9-3 0,0-7 2,1 0 1,-2-1 0,0-1-1,-1 0 1,0 0 0,-1-1-1,12-22 1,-3 1 10,-2 0 0,25-74 1,13-84-118,-14-39-469,-39 200 298,-2-56 0,-1 43 3170,0 272-1642,0-217-1210,0 0 0,1 1-1,0-1 1,0 0 0,1 0 0,1 0 0,-1 0-1,2 0 1,6 15 0,-2-12-9,0 0 1,1-1-1,0 1 1,1-2-1,19 18 1,-18-17-6,1-1 1,0 0 0,0-1 0,1-1-1,0 0 1,1 0 0,-1-1-1,1-1 1,1-1 0,26 8-1,-20-11-24,0 0 0,1-2 0,-1 0 1,29-4-1,-45 3 19,0 0 1,1 0-1,-1-1 1,0 1-1,0-1 1,0 0-1,0-1 1,0 1-1,-1-1 1,1 0-1,6-6 1,-1 0-24,0-2 1,-1 0-1,10-14 1,-11 15 16,26-40-94,-1-1 0,-3-1 0,-2-1 0,34-96-1,-32 64-335,-4-1 0,-3-1-1,15-134 1,5-384-1511,-43 157 10,0 444 1942,-3-46-43,3 47 64,0 1 0,-1-1 0,0 1 0,1 0 0,-1-1 0,0 1 0,0 0 0,0 0 0,-1-1 0,1 1 0,0 0 0,-1 0 0,-3-3 0,5 4 31,-1 1 0,0-1-1,0 1 1,0-1 0,0 1 0,1-1 0,-1 1 0,0 0 0,0-1 0,0 1-1,0 0 1,0 0 0,0-1 0,0 1 0,0 0 0,0 0 0,0 0 0,0 0-1,0 0 1,0 1 0,0-1 0,0 0 0,0 0 0,0 1 0,0-1 0,0 0-1,1 1 1,-1-1 0,0 1 0,0-1 0,-1 2 0,-2 23 544,3-15-457,-9 424 1543,11-309-1258,-1-68-247,3 223 461,17-3-407,-6-189-183,28 102-1,-25-133-193,3-1-1,43 89 1,-58-134-17,25 40-487,-28-47 398,1 0-1,0-1 1,0 1 0,0-1 0,1 0 0,-1 0 0,1 0-1,-1 0 1,1-1 0,5 3 0</inkml:trace>
</inkml:ink>
</file>

<file path=ppt/ink/ink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1-25T15:10:51.114"/>
    </inkml:context>
    <inkml:brush xml:id="br0">
      <inkml:brushProperty name="width" value="0.2" units="cm"/>
      <inkml:brushProperty name="height" value="0.2" units="cm"/>
      <inkml:brushProperty name="color" value="#66FF33"/>
    </inkml:brush>
  </inkml:definitions>
  <inkml:trace contextRef="#ctx0" brushRef="#br0">11 317 6214,'-10'-10'10250,"63"1"-9930,32-10 224,21-10-255,0-10-193,-21 1-96,-32 0 0,-10-10-737,10 19-1986,21-28-3907</inkml:trace>
</inkml:ink>
</file>

<file path=ppt/ink/ink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1-25T15:10:51.836"/>
    </inkml:context>
    <inkml:brush xml:id="br0">
      <inkml:brushProperty name="width" value="0.2" units="cm"/>
      <inkml:brushProperty name="height" value="0.2" units="cm"/>
      <inkml:brushProperty name="color" value="#66FF33"/>
    </inkml:brush>
  </inkml:definitions>
  <inkml:trace contextRef="#ctx0" brushRef="#br0">11 0 7911,'-11'0'4549,"11"29"-3877,32 29 97,0 37 32,10 20-32,-10 10-225,-11 19-192,1-10-255,-1 0-97,0 0-129,0-48-1888,22 1-5190</inkml:trace>
</inkml:ink>
</file>

<file path=ppt/ink/ink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1-25T15:10:52.364"/>
    </inkml:context>
    <inkml:brush xml:id="br0">
      <inkml:brushProperty name="width" value="0.2" units="cm"/>
      <inkml:brushProperty name="height" value="0.2" units="cm"/>
      <inkml:brushProperty name="color" value="#66FF33"/>
    </inkml:brush>
  </inkml:definitions>
  <inkml:trace contextRef="#ctx0" brushRef="#br0">0 0 9961,'0'10'3428,"11"-10"-5190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1-19T11:49:15.492"/>
    </inkml:context>
    <inkml:brush xml:id="br0">
      <inkml:brushProperty name="width" value="0.2" units="cm"/>
      <inkml:brushProperty name="height" value="0.2" units="cm"/>
      <inkml:brushProperty name="color" value="#F6630D"/>
    </inkml:brush>
  </inkml:definitions>
  <inkml:trace contextRef="#ctx0" brushRef="#br0">8 36 3395,'0'14'417,"-8"-14"-385,8-14-1634,0-21-512</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1-20T12:39:15.920"/>
    </inkml:context>
    <inkml:brush xml:id="br0">
      <inkml:brushProperty name="width" value="0.2" units="cm"/>
      <inkml:brushProperty name="height" value="0.2" units="cm"/>
      <inkml:brushProperty name="color" value="#E71224"/>
    </inkml:brush>
  </inkml:definitions>
  <inkml:trace contextRef="#ctx0" brushRef="#br0">16 22 4837,'-16'-22'8904,"20"24"-8685,24 12 58,-8 1-25,0 1-1,-1 1 0,-1 0 0,25 31 0,63 96 575,-85-113-687,187 289 718,37 54-598,97 78-216,-129-211-86,-161-187 11,-37-37 8,-8-8 2,1 0 1,-1-1-1,2 0 0,-1-1 1,1 0-1,0 0 1,1 0-1,-1-1 0,14 5 1,-9-9-54,-11-2-37</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1-20T12:39:16.360"/>
    </inkml:context>
    <inkml:brush xml:id="br0">
      <inkml:brushProperty name="width" value="0.2" units="cm"/>
      <inkml:brushProperty name="height" value="0.2" units="cm"/>
      <inkml:brushProperty name="color" value="#E71224"/>
    </inkml:brush>
  </inkml:definitions>
  <inkml:trace contextRef="#ctx0" brushRef="#br0">8 3169 4997,'-8'-15'7634,"10"-25"-7435,1 0 0,1 0 1,3 1-1,13-45 1,59-151 191,-40 130-274,60-177 134,40-133-153,89-250 33,31 21-77,-134 397-54,-86 178 0,4 2 0,53-64 0,-57 87 0,-37 43 9,5-5 167,-6 6-172,-1 0-1,0 0 1,0 0 0,0 0 0,1 0 0,-1 0 0,0 1-1,0-1 1,0 0 0,1 0 0,-1 0 0,0 0 0,0 0 0,0 0-1,0 0 1,1 1 0,-1-1 0,0 0 0,0 0 0,0 0-1,0 0 1,0 1 0,0-1 0,0 0 0,1 0 0,-1 0-1,0 1 1,0-1 0,0 0 0,0 0 0,0 0 0,0 1-1,0-1 1,0 0 0,0 0 0,0 0 0,0 1 0,0-1 0,0 0-1,0 0 1,0 0 0,0 1 0,0-1 0,-1 0 0,-2 121-506,1-98-1148,0-1 1,-2 0-1,-10 34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2F06E4-E482-4DD7-A0A7-24B925FE714C}" type="datetimeFigureOut">
              <a:rPr lang="en-GB" smtClean="0"/>
              <a:t>24/05/2021</a:t>
            </a:fld>
            <a:endParaRPr lang="en-GB"/>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140216-A981-4195-9409-A400DF4EA540}" type="slidenum">
              <a:rPr lang="en-GB" smtClean="0"/>
              <a:t>‹nr.›</a:t>
            </a:fld>
            <a:endParaRPr lang="en-GB"/>
          </a:p>
        </p:txBody>
      </p:sp>
    </p:spTree>
    <p:extLst>
      <p:ext uri="{BB962C8B-B14F-4D97-AF65-F5344CB8AC3E}">
        <p14:creationId xmlns:p14="http://schemas.microsoft.com/office/powerpoint/2010/main" val="16096137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dirty="0"/>
              <a:t>In this talk we will take a look at the productivity of Dutch diminutives.</a:t>
            </a:r>
          </a:p>
          <a:p>
            <a:endParaRPr lang="en-US" dirty="0"/>
          </a:p>
          <a:p>
            <a:r>
              <a:rPr lang="en-US" dirty="0"/>
              <a:t>More specifically, we will look at Dutch diminutives in relation to the Tolerance Principle – a computational theory that allows us to determine how many exceptions a linguistic rule can tolerate before this rule becomes unproductive. In this talk we will – by systematically using the TP – attempt to find a productive rule system for the Dutch diminutives.</a:t>
            </a:r>
          </a:p>
          <a:p>
            <a:endParaRPr lang="en-US" dirty="0"/>
          </a:p>
          <a:p>
            <a:r>
              <a:rPr lang="en-US" dirty="0"/>
              <a:t>So, by applying the TP, we may find a productive rule system, and thus provide support for Yang’s approach to the problem of the acquisition of language. And more specifically, gain insights into how Dutch child learners can master Dutch diminutives.</a:t>
            </a:r>
          </a:p>
        </p:txBody>
      </p:sp>
      <p:sp>
        <p:nvSpPr>
          <p:cNvPr id="4" name="Tijdelijke aanduiding voor dianummer 3"/>
          <p:cNvSpPr>
            <a:spLocks noGrp="1"/>
          </p:cNvSpPr>
          <p:nvPr>
            <p:ph type="sldNum" sz="quarter" idx="5"/>
          </p:nvPr>
        </p:nvSpPr>
        <p:spPr/>
        <p:txBody>
          <a:bodyPr/>
          <a:lstStyle/>
          <a:p>
            <a:fld id="{3E140216-A981-4195-9409-A400DF4EA540}" type="slidenum">
              <a:rPr lang="en-GB" smtClean="0"/>
              <a:t>1</a:t>
            </a:fld>
            <a:endParaRPr lang="en-GB"/>
          </a:p>
        </p:txBody>
      </p:sp>
    </p:spTree>
    <p:extLst>
      <p:ext uri="{BB962C8B-B14F-4D97-AF65-F5344CB8AC3E}">
        <p14:creationId xmlns:p14="http://schemas.microsoft.com/office/powerpoint/2010/main" val="31005007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GB" dirty="0"/>
              <a:t>In order to find these rules, we split up the data with the features we previously discussed:  </a:t>
            </a:r>
            <a:r>
              <a:rPr lang="en-GB" dirty="0" err="1"/>
              <a:t>Obstruency</a:t>
            </a:r>
            <a:r>
              <a:rPr lang="en-GB" dirty="0"/>
              <a:t>, Vowel Length, and Stress placement. </a:t>
            </a:r>
          </a:p>
          <a:p>
            <a:endParaRPr lang="en-GB" dirty="0"/>
          </a:p>
          <a:p>
            <a:r>
              <a:rPr lang="en-GB" dirty="0"/>
              <a:t>In the table we see the split between obstruent and </a:t>
            </a:r>
            <a:r>
              <a:rPr lang="en-GB" dirty="0" err="1"/>
              <a:t>sonorant</a:t>
            </a:r>
            <a:r>
              <a:rPr lang="en-GB" dirty="0"/>
              <a:t> in yellow, the split between long and short final vowels in red and in green the absence or presence of stress on the penultimate syllable.</a:t>
            </a:r>
          </a:p>
          <a:p>
            <a:endParaRPr lang="en-GB" dirty="0"/>
          </a:p>
        </p:txBody>
      </p:sp>
      <p:sp>
        <p:nvSpPr>
          <p:cNvPr id="4" name="Tijdelijke aanduiding voor dianummer 3"/>
          <p:cNvSpPr>
            <a:spLocks noGrp="1"/>
          </p:cNvSpPr>
          <p:nvPr>
            <p:ph type="sldNum" sz="quarter" idx="5"/>
          </p:nvPr>
        </p:nvSpPr>
        <p:spPr/>
        <p:txBody>
          <a:bodyPr/>
          <a:lstStyle/>
          <a:p>
            <a:fld id="{3E140216-A981-4195-9409-A400DF4EA540}" type="slidenum">
              <a:rPr lang="en-GB" smtClean="0"/>
              <a:t>10</a:t>
            </a:fld>
            <a:endParaRPr lang="en-GB"/>
          </a:p>
        </p:txBody>
      </p:sp>
    </p:spTree>
    <p:extLst>
      <p:ext uri="{BB962C8B-B14F-4D97-AF65-F5344CB8AC3E}">
        <p14:creationId xmlns:p14="http://schemas.microsoft.com/office/powerpoint/2010/main" val="36681610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GB" dirty="0"/>
              <a:t>Here we see a hypothesis with just a split between nouns with an obstruent ending and nouns with a </a:t>
            </a:r>
            <a:r>
              <a:rPr lang="en-GB" dirty="0" err="1"/>
              <a:t>sonorant</a:t>
            </a:r>
            <a:r>
              <a:rPr lang="en-GB" dirty="0"/>
              <a:t> ending. Let’s start with the rule on the left side, which would be something like ‘If a noun stem ends with an obstruent, add the –je allomorph”.  </a:t>
            </a:r>
          </a:p>
          <a:p>
            <a:endParaRPr lang="en-GB" dirty="0"/>
          </a:p>
          <a:p>
            <a:r>
              <a:rPr lang="en-GB" dirty="0"/>
              <a:t>The total number of nouns with obstruent endings in our CDS dataset is 399. If we apply the TP to this number it returns a threshold of 66 maximum exceptions and in this case there are only 8 exceptions.</a:t>
            </a:r>
          </a:p>
        </p:txBody>
      </p:sp>
      <p:sp>
        <p:nvSpPr>
          <p:cNvPr id="4" name="Tijdelijke aanduiding voor dianummer 3"/>
          <p:cNvSpPr>
            <a:spLocks noGrp="1"/>
          </p:cNvSpPr>
          <p:nvPr>
            <p:ph type="sldNum" sz="quarter" idx="5"/>
          </p:nvPr>
        </p:nvSpPr>
        <p:spPr/>
        <p:txBody>
          <a:bodyPr/>
          <a:lstStyle/>
          <a:p>
            <a:fld id="{3E140216-A981-4195-9409-A400DF4EA540}" type="slidenum">
              <a:rPr lang="en-GB" smtClean="0"/>
              <a:t>11</a:t>
            </a:fld>
            <a:endParaRPr lang="en-GB"/>
          </a:p>
        </p:txBody>
      </p:sp>
    </p:spTree>
    <p:extLst>
      <p:ext uri="{BB962C8B-B14F-4D97-AF65-F5344CB8AC3E}">
        <p14:creationId xmlns:p14="http://schemas.microsoft.com/office/powerpoint/2010/main" val="33451574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GB" dirty="0"/>
              <a:t>Acceptable according to the TP.</a:t>
            </a:r>
          </a:p>
          <a:p>
            <a:r>
              <a:rPr lang="en-GB" dirty="0"/>
              <a:t>Okay let’s move on to the right side of this hypothesis.</a:t>
            </a:r>
          </a:p>
        </p:txBody>
      </p:sp>
      <p:sp>
        <p:nvSpPr>
          <p:cNvPr id="4" name="Tijdelijke aanduiding voor dianummer 3"/>
          <p:cNvSpPr>
            <a:spLocks noGrp="1"/>
          </p:cNvSpPr>
          <p:nvPr>
            <p:ph type="sldNum" sz="quarter" idx="5"/>
          </p:nvPr>
        </p:nvSpPr>
        <p:spPr/>
        <p:txBody>
          <a:bodyPr/>
          <a:lstStyle/>
          <a:p>
            <a:fld id="{3E140216-A981-4195-9409-A400DF4EA540}" type="slidenum">
              <a:rPr lang="en-GB" smtClean="0"/>
              <a:t>12</a:t>
            </a:fld>
            <a:endParaRPr lang="en-GB"/>
          </a:p>
        </p:txBody>
      </p:sp>
    </p:spTree>
    <p:extLst>
      <p:ext uri="{BB962C8B-B14F-4D97-AF65-F5344CB8AC3E}">
        <p14:creationId xmlns:p14="http://schemas.microsoft.com/office/powerpoint/2010/main" val="4784048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GB" dirty="0"/>
              <a:t>The rule for this side would be something like “If a noun stem ends with a </a:t>
            </a:r>
            <a:r>
              <a:rPr lang="en-GB" dirty="0" err="1"/>
              <a:t>sonorant</a:t>
            </a:r>
            <a:r>
              <a:rPr lang="en-GB" dirty="0"/>
              <a:t>, add the –</a:t>
            </a:r>
            <a:r>
              <a:rPr lang="en-GB" dirty="0" err="1"/>
              <a:t>tje</a:t>
            </a:r>
            <a:r>
              <a:rPr lang="en-GB" dirty="0"/>
              <a:t> allomorph”. </a:t>
            </a:r>
          </a:p>
          <a:p>
            <a:r>
              <a:rPr lang="en-GB" dirty="0"/>
              <a:t>Here the total number of nouns with </a:t>
            </a:r>
            <a:r>
              <a:rPr lang="en-GB" dirty="0" err="1"/>
              <a:t>sonorant</a:t>
            </a:r>
            <a:r>
              <a:rPr lang="en-GB" dirty="0"/>
              <a:t> endings is 309, which results in a threshold of 53.</a:t>
            </a:r>
          </a:p>
          <a:p>
            <a:r>
              <a:rPr lang="en-GB" dirty="0"/>
              <a:t>The total number of exceptions is 84, so this rule is not acceptable according to the TP. </a:t>
            </a:r>
          </a:p>
        </p:txBody>
      </p:sp>
      <p:sp>
        <p:nvSpPr>
          <p:cNvPr id="4" name="Tijdelijke aanduiding voor dianummer 3"/>
          <p:cNvSpPr>
            <a:spLocks noGrp="1"/>
          </p:cNvSpPr>
          <p:nvPr>
            <p:ph type="sldNum" sz="quarter" idx="5"/>
          </p:nvPr>
        </p:nvSpPr>
        <p:spPr/>
        <p:txBody>
          <a:bodyPr/>
          <a:lstStyle/>
          <a:p>
            <a:fld id="{3E140216-A981-4195-9409-A400DF4EA540}" type="slidenum">
              <a:rPr lang="en-GB" smtClean="0"/>
              <a:t>13</a:t>
            </a:fld>
            <a:endParaRPr lang="en-GB"/>
          </a:p>
        </p:txBody>
      </p:sp>
    </p:spTree>
    <p:extLst>
      <p:ext uri="{BB962C8B-B14F-4D97-AF65-F5344CB8AC3E}">
        <p14:creationId xmlns:p14="http://schemas.microsoft.com/office/powerpoint/2010/main" val="20306175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GB" dirty="0"/>
              <a:t>The child might also consider a homorganic rule. Where we would take the allomorphs –</a:t>
            </a:r>
            <a:r>
              <a:rPr lang="en-GB" dirty="0" err="1"/>
              <a:t>pje</a:t>
            </a:r>
            <a:r>
              <a:rPr lang="en-GB" dirty="0"/>
              <a:t> and –</a:t>
            </a:r>
            <a:r>
              <a:rPr lang="en-GB" dirty="0" err="1"/>
              <a:t>kje</a:t>
            </a:r>
            <a:r>
              <a:rPr lang="en-GB" dirty="0"/>
              <a:t> as derivations of –</a:t>
            </a:r>
            <a:r>
              <a:rPr lang="en-GB" dirty="0" err="1"/>
              <a:t>tje</a:t>
            </a:r>
            <a:r>
              <a:rPr lang="en-GB" dirty="0"/>
              <a:t>, where they would be realised through place assimilation with the end of the stem.</a:t>
            </a:r>
          </a:p>
          <a:p>
            <a:endParaRPr lang="en-GB" dirty="0"/>
          </a:p>
          <a:p>
            <a:r>
              <a:rPr lang="en-GB" dirty="0"/>
              <a:t>So, in this case the rule would be something like: “If the noun ends with a </a:t>
            </a:r>
            <a:r>
              <a:rPr lang="en-GB" dirty="0" err="1"/>
              <a:t>sonorant</a:t>
            </a:r>
            <a:r>
              <a:rPr lang="en-GB" dirty="0"/>
              <a:t>, add a homorganic allomorph”</a:t>
            </a:r>
          </a:p>
          <a:p>
            <a:r>
              <a:rPr lang="en-GB" dirty="0"/>
              <a:t>The threshold would be the same as for the previous hypothesis as it is still a rule for the </a:t>
            </a:r>
            <a:r>
              <a:rPr lang="en-GB" dirty="0" err="1"/>
              <a:t>sonorant</a:t>
            </a:r>
            <a:r>
              <a:rPr lang="en-GB" dirty="0"/>
              <a:t> set.</a:t>
            </a:r>
          </a:p>
          <a:p>
            <a:r>
              <a:rPr lang="en-GB" dirty="0"/>
              <a:t>And in this case the total amount of exceptions is 62, which is still not acceptable. So now we move on to another </a:t>
            </a:r>
            <a:r>
              <a:rPr lang="en-GB" dirty="0" err="1"/>
              <a:t>subregularity</a:t>
            </a:r>
            <a:r>
              <a:rPr lang="en-GB" dirty="0"/>
              <a:t>.</a:t>
            </a:r>
          </a:p>
        </p:txBody>
      </p:sp>
      <p:sp>
        <p:nvSpPr>
          <p:cNvPr id="4" name="Tijdelijke aanduiding voor dianummer 3"/>
          <p:cNvSpPr>
            <a:spLocks noGrp="1"/>
          </p:cNvSpPr>
          <p:nvPr>
            <p:ph type="sldNum" sz="quarter" idx="5"/>
          </p:nvPr>
        </p:nvSpPr>
        <p:spPr/>
        <p:txBody>
          <a:bodyPr/>
          <a:lstStyle/>
          <a:p>
            <a:fld id="{3E140216-A981-4195-9409-A400DF4EA540}" type="slidenum">
              <a:rPr lang="en-GB" smtClean="0"/>
              <a:t>14</a:t>
            </a:fld>
            <a:endParaRPr lang="en-GB"/>
          </a:p>
        </p:txBody>
      </p:sp>
    </p:spTree>
    <p:extLst>
      <p:ext uri="{BB962C8B-B14F-4D97-AF65-F5344CB8AC3E}">
        <p14:creationId xmlns:p14="http://schemas.microsoft.com/office/powerpoint/2010/main" val="7728963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GB" dirty="0"/>
              <a:t>We make another split in the </a:t>
            </a:r>
            <a:r>
              <a:rPr lang="en-GB" dirty="0" err="1"/>
              <a:t>sonorant</a:t>
            </a:r>
            <a:r>
              <a:rPr lang="en-GB" dirty="0"/>
              <a:t> set, between nouns with short and long final vowels.</a:t>
            </a:r>
          </a:p>
          <a:p>
            <a:endParaRPr lang="en-GB" dirty="0"/>
          </a:p>
          <a:p>
            <a:r>
              <a:rPr lang="en-GB" dirty="0"/>
              <a:t>In this hypothesis space we have a rule: ‘If a noun ends with a </a:t>
            </a:r>
            <a:r>
              <a:rPr lang="en-GB" dirty="0" err="1"/>
              <a:t>sonorant</a:t>
            </a:r>
            <a:r>
              <a:rPr lang="en-GB" dirty="0"/>
              <a:t> and has a long final vowel, add the –</a:t>
            </a:r>
            <a:r>
              <a:rPr lang="en-GB" dirty="0" err="1"/>
              <a:t>tje</a:t>
            </a:r>
            <a:r>
              <a:rPr lang="en-GB" dirty="0"/>
              <a:t> allomorph” OR the same rule, but then with the homorganic allomorphs included. </a:t>
            </a:r>
          </a:p>
          <a:p>
            <a:endParaRPr lang="en-GB" dirty="0"/>
          </a:p>
          <a:p>
            <a:r>
              <a:rPr lang="en-GB" dirty="0"/>
              <a:t>In the dataset there are 139 nouns with </a:t>
            </a:r>
            <a:r>
              <a:rPr lang="en-GB" dirty="0" err="1"/>
              <a:t>sonorant</a:t>
            </a:r>
            <a:r>
              <a:rPr lang="en-GB" dirty="0"/>
              <a:t> endings and long final vowels – this results in a threshold of 28. In the case of the –</a:t>
            </a:r>
            <a:r>
              <a:rPr lang="en-GB" dirty="0" err="1"/>
              <a:t>tje</a:t>
            </a:r>
            <a:r>
              <a:rPr lang="en-GB" dirty="0"/>
              <a:t> –rule. There are 12 exceptions and in case of a homorganic rule there would be none. So both are acceptable</a:t>
            </a:r>
          </a:p>
        </p:txBody>
      </p:sp>
      <p:sp>
        <p:nvSpPr>
          <p:cNvPr id="4" name="Tijdelijke aanduiding voor dianummer 3"/>
          <p:cNvSpPr>
            <a:spLocks noGrp="1"/>
          </p:cNvSpPr>
          <p:nvPr>
            <p:ph type="sldNum" sz="quarter" idx="5"/>
          </p:nvPr>
        </p:nvSpPr>
        <p:spPr/>
        <p:txBody>
          <a:bodyPr/>
          <a:lstStyle/>
          <a:p>
            <a:fld id="{3E140216-A981-4195-9409-A400DF4EA540}" type="slidenum">
              <a:rPr lang="en-GB" smtClean="0"/>
              <a:t>15</a:t>
            </a:fld>
            <a:endParaRPr lang="en-GB"/>
          </a:p>
        </p:txBody>
      </p:sp>
    </p:spTree>
    <p:extLst>
      <p:ext uri="{BB962C8B-B14F-4D97-AF65-F5344CB8AC3E}">
        <p14:creationId xmlns:p14="http://schemas.microsoft.com/office/powerpoint/2010/main" val="9893216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GB" dirty="0"/>
              <a:t>Now we look to the rule all the way on the right. This rule would be: “If a noun has a </a:t>
            </a:r>
            <a:r>
              <a:rPr lang="en-GB" dirty="0" err="1"/>
              <a:t>sonorant</a:t>
            </a:r>
            <a:r>
              <a:rPr lang="en-GB" dirty="0"/>
              <a:t> ending and a short final vowel, add the –</a:t>
            </a:r>
            <a:r>
              <a:rPr lang="en-GB" dirty="0" err="1"/>
              <a:t>etje</a:t>
            </a:r>
            <a:r>
              <a:rPr lang="en-GB" dirty="0"/>
              <a:t> suffix”.</a:t>
            </a:r>
          </a:p>
          <a:p>
            <a:r>
              <a:rPr lang="en-GB" dirty="0"/>
              <a:t>Let’s make the calculation, there are 170 nouns with </a:t>
            </a:r>
            <a:r>
              <a:rPr lang="en-GB" dirty="0" err="1"/>
              <a:t>sonorant</a:t>
            </a:r>
            <a:r>
              <a:rPr lang="en-GB" dirty="0"/>
              <a:t> endings and short final vowels, this gives us a threshold of 33. There are however 108 exceptions to this rule, so we should look for something else.</a:t>
            </a:r>
          </a:p>
        </p:txBody>
      </p:sp>
      <p:sp>
        <p:nvSpPr>
          <p:cNvPr id="4" name="Tijdelijke aanduiding voor dianummer 3"/>
          <p:cNvSpPr>
            <a:spLocks noGrp="1"/>
          </p:cNvSpPr>
          <p:nvPr>
            <p:ph type="sldNum" sz="quarter" idx="5"/>
          </p:nvPr>
        </p:nvSpPr>
        <p:spPr/>
        <p:txBody>
          <a:bodyPr/>
          <a:lstStyle/>
          <a:p>
            <a:fld id="{3E140216-A981-4195-9409-A400DF4EA540}" type="slidenum">
              <a:rPr lang="en-GB" smtClean="0"/>
              <a:t>16</a:t>
            </a:fld>
            <a:endParaRPr lang="en-GB"/>
          </a:p>
        </p:txBody>
      </p:sp>
    </p:spTree>
    <p:extLst>
      <p:ext uri="{BB962C8B-B14F-4D97-AF65-F5344CB8AC3E}">
        <p14:creationId xmlns:p14="http://schemas.microsoft.com/office/powerpoint/2010/main" val="2716554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GB" dirty="0"/>
              <a:t>Again, before moving on to another </a:t>
            </a:r>
            <a:r>
              <a:rPr lang="en-GB" dirty="0" err="1"/>
              <a:t>subregularity</a:t>
            </a:r>
            <a:r>
              <a:rPr lang="en-GB" dirty="0"/>
              <a:t>. Let’s explore all our other options in this subset. We could also test the –</a:t>
            </a:r>
            <a:r>
              <a:rPr lang="en-GB" dirty="0" err="1"/>
              <a:t>tje</a:t>
            </a:r>
            <a:r>
              <a:rPr lang="en-GB" dirty="0"/>
              <a:t> rule, and the homorganic rule in this subset.</a:t>
            </a:r>
          </a:p>
          <a:p>
            <a:endParaRPr lang="en-GB" dirty="0"/>
          </a:p>
          <a:p>
            <a:r>
              <a:rPr lang="en-GB" dirty="0"/>
              <a:t>The threshold is the same, as it is still the set of </a:t>
            </a:r>
            <a:r>
              <a:rPr lang="en-GB" dirty="0" err="1"/>
              <a:t>sonorant</a:t>
            </a:r>
            <a:r>
              <a:rPr lang="en-GB" dirty="0"/>
              <a:t> ending nouns with short final vowels, but in both these cases the number of exceptions is still too high. 72 and 62 respectively. So we have to move on to another division within this subset.</a:t>
            </a:r>
          </a:p>
        </p:txBody>
      </p:sp>
      <p:sp>
        <p:nvSpPr>
          <p:cNvPr id="4" name="Tijdelijke aanduiding voor dianummer 3"/>
          <p:cNvSpPr>
            <a:spLocks noGrp="1"/>
          </p:cNvSpPr>
          <p:nvPr>
            <p:ph type="sldNum" sz="quarter" idx="5"/>
          </p:nvPr>
        </p:nvSpPr>
        <p:spPr/>
        <p:txBody>
          <a:bodyPr/>
          <a:lstStyle/>
          <a:p>
            <a:fld id="{3E140216-A981-4195-9409-A400DF4EA540}" type="slidenum">
              <a:rPr lang="en-GB" smtClean="0"/>
              <a:t>17</a:t>
            </a:fld>
            <a:endParaRPr lang="en-GB"/>
          </a:p>
        </p:txBody>
      </p:sp>
    </p:spTree>
    <p:extLst>
      <p:ext uri="{BB962C8B-B14F-4D97-AF65-F5344CB8AC3E}">
        <p14:creationId xmlns:p14="http://schemas.microsoft.com/office/powerpoint/2010/main" val="36562983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GB" dirty="0"/>
              <a:t>So here we have another division, within the set of </a:t>
            </a:r>
            <a:r>
              <a:rPr lang="en-GB" dirty="0" err="1"/>
              <a:t>sonorant</a:t>
            </a:r>
            <a:r>
              <a:rPr lang="en-GB" dirty="0"/>
              <a:t> ending nouns with short final vowels. We make a division on stress placement between nouns with and without penultimate stress.</a:t>
            </a:r>
          </a:p>
          <a:p>
            <a:endParaRPr lang="en-GB" dirty="0"/>
          </a:p>
          <a:p>
            <a:r>
              <a:rPr lang="en-GB" dirty="0"/>
              <a:t>Here we test the nouns without penultimate stress, the hypothesis is something like: ‘If a noun has a </a:t>
            </a:r>
            <a:r>
              <a:rPr lang="en-GB" dirty="0" err="1"/>
              <a:t>sonorant</a:t>
            </a:r>
            <a:r>
              <a:rPr lang="en-GB" dirty="0"/>
              <a:t> ending, short final vowels and no penultimate stress, add the –</a:t>
            </a:r>
            <a:r>
              <a:rPr lang="en-GB" dirty="0" err="1"/>
              <a:t>etje</a:t>
            </a:r>
            <a:r>
              <a:rPr lang="en-GB" dirty="0"/>
              <a:t> allomorph’. The calculation would be made with the number 63, which gives us a threshold of 15, and there is only one exception so this rule is acceptable. </a:t>
            </a:r>
          </a:p>
        </p:txBody>
      </p:sp>
      <p:sp>
        <p:nvSpPr>
          <p:cNvPr id="4" name="Tijdelijke aanduiding voor dianummer 3"/>
          <p:cNvSpPr>
            <a:spLocks noGrp="1"/>
          </p:cNvSpPr>
          <p:nvPr>
            <p:ph type="sldNum" sz="quarter" idx="5"/>
          </p:nvPr>
        </p:nvSpPr>
        <p:spPr/>
        <p:txBody>
          <a:bodyPr/>
          <a:lstStyle/>
          <a:p>
            <a:fld id="{3E140216-A981-4195-9409-A400DF4EA540}" type="slidenum">
              <a:rPr lang="en-GB" smtClean="0"/>
              <a:t>18</a:t>
            </a:fld>
            <a:endParaRPr lang="en-GB"/>
          </a:p>
        </p:txBody>
      </p:sp>
    </p:spTree>
    <p:extLst>
      <p:ext uri="{BB962C8B-B14F-4D97-AF65-F5344CB8AC3E}">
        <p14:creationId xmlns:p14="http://schemas.microsoft.com/office/powerpoint/2010/main" val="17716913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GB" dirty="0"/>
              <a:t>And the final rule in this system</a:t>
            </a:r>
          </a:p>
          <a:p>
            <a:r>
              <a:rPr lang="en-GB" dirty="0"/>
              <a:t>“if a noun has a </a:t>
            </a:r>
            <a:r>
              <a:rPr lang="en-GB" dirty="0" err="1"/>
              <a:t>sonorant</a:t>
            </a:r>
            <a:r>
              <a:rPr lang="en-GB" dirty="0"/>
              <a:t> ending, a short final vowel and penultimate stress, add –</a:t>
            </a:r>
            <a:r>
              <a:rPr lang="en-GB" dirty="0" err="1"/>
              <a:t>tje</a:t>
            </a:r>
            <a:r>
              <a:rPr lang="en-GB" dirty="0"/>
              <a:t>, or homorganic allomorph’</a:t>
            </a:r>
          </a:p>
          <a:p>
            <a:endParaRPr lang="en-GB" dirty="0"/>
          </a:p>
          <a:p>
            <a:r>
              <a:rPr lang="en-GB" dirty="0"/>
              <a:t>The threshold, calculated with the number 107, is 22. And there are either 10 or 0 exceptions, so this rule is acceptable as well.</a:t>
            </a:r>
          </a:p>
        </p:txBody>
      </p:sp>
      <p:sp>
        <p:nvSpPr>
          <p:cNvPr id="4" name="Tijdelijke aanduiding voor dianummer 3"/>
          <p:cNvSpPr>
            <a:spLocks noGrp="1"/>
          </p:cNvSpPr>
          <p:nvPr>
            <p:ph type="sldNum" sz="quarter" idx="5"/>
          </p:nvPr>
        </p:nvSpPr>
        <p:spPr/>
        <p:txBody>
          <a:bodyPr/>
          <a:lstStyle/>
          <a:p>
            <a:fld id="{3E140216-A981-4195-9409-A400DF4EA540}" type="slidenum">
              <a:rPr lang="en-GB" smtClean="0"/>
              <a:t>19</a:t>
            </a:fld>
            <a:endParaRPr lang="en-GB"/>
          </a:p>
        </p:txBody>
      </p:sp>
    </p:spTree>
    <p:extLst>
      <p:ext uri="{BB962C8B-B14F-4D97-AF65-F5344CB8AC3E}">
        <p14:creationId xmlns:p14="http://schemas.microsoft.com/office/powerpoint/2010/main" val="1828144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5"/>
          </p:nvPr>
        </p:nvSpPr>
        <p:spPr/>
        <p:txBody>
          <a:bodyPr/>
          <a:lstStyle/>
          <a:p>
            <a:fld id="{3E140216-A981-4195-9409-A400DF4EA540}" type="slidenum">
              <a:rPr lang="en-GB" smtClean="0"/>
              <a:t>2</a:t>
            </a:fld>
            <a:endParaRPr lang="en-GB"/>
          </a:p>
        </p:txBody>
      </p:sp>
    </p:spTree>
    <p:extLst>
      <p:ext uri="{BB962C8B-B14F-4D97-AF65-F5344CB8AC3E}">
        <p14:creationId xmlns:p14="http://schemas.microsoft.com/office/powerpoint/2010/main" val="14038877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US" dirty="0"/>
          </a:p>
        </p:txBody>
      </p:sp>
      <p:sp>
        <p:nvSpPr>
          <p:cNvPr id="4" name="Tijdelijke aanduiding voor dianummer 3"/>
          <p:cNvSpPr>
            <a:spLocks noGrp="1"/>
          </p:cNvSpPr>
          <p:nvPr>
            <p:ph type="sldNum" sz="quarter" idx="5"/>
          </p:nvPr>
        </p:nvSpPr>
        <p:spPr/>
        <p:txBody>
          <a:bodyPr/>
          <a:lstStyle/>
          <a:p>
            <a:fld id="{3E140216-A981-4195-9409-A400DF4EA540}" type="slidenum">
              <a:rPr lang="en-GB" smtClean="0"/>
              <a:t>20</a:t>
            </a:fld>
            <a:endParaRPr lang="en-GB"/>
          </a:p>
        </p:txBody>
      </p:sp>
    </p:spTree>
    <p:extLst>
      <p:ext uri="{BB962C8B-B14F-4D97-AF65-F5344CB8AC3E}">
        <p14:creationId xmlns:p14="http://schemas.microsoft.com/office/powerpoint/2010/main" val="32866562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notities 1">
            <a:extLst>
              <a:ext uri="{FF2B5EF4-FFF2-40B4-BE49-F238E27FC236}">
                <a16:creationId xmlns:a16="http://schemas.microsoft.com/office/drawing/2014/main" id="{DFD30CBC-62B1-442A-828D-2E620411F839}"/>
              </a:ext>
            </a:extLst>
          </p:cNvPr>
          <p:cNvSpPr>
            <a:spLocks noGrp="1"/>
          </p:cNvSpPr>
          <p:nvPr>
            <p:ph type="body" idx="1"/>
          </p:nvPr>
        </p:nvSpPr>
        <p:spPr/>
        <p:txBody>
          <a:bodyPr/>
          <a:lstStyle/>
          <a:p>
            <a:r>
              <a:rPr lang="en-US" dirty="0"/>
              <a:t>If we divide the Dutch diminutives in this way the rule will look like this.</a:t>
            </a:r>
          </a:p>
          <a:p>
            <a:endParaRPr lang="en-US" dirty="0"/>
          </a:p>
          <a:p>
            <a:r>
              <a:rPr lang="en-US" dirty="0"/>
              <a:t>Nouns ending with an obstruent get the -je suffix,</a:t>
            </a:r>
          </a:p>
          <a:p>
            <a:r>
              <a:rPr lang="en-US" dirty="0"/>
              <a:t>Nouns with a sonorant ending and a long final vowel get the -</a:t>
            </a:r>
            <a:r>
              <a:rPr lang="en-US" dirty="0" err="1"/>
              <a:t>tje</a:t>
            </a:r>
            <a:r>
              <a:rPr lang="en-US" dirty="0"/>
              <a:t>, -</a:t>
            </a:r>
            <a:r>
              <a:rPr lang="en-US" dirty="0" err="1"/>
              <a:t>kje</a:t>
            </a:r>
            <a:r>
              <a:rPr lang="en-US" dirty="0"/>
              <a:t> or -</a:t>
            </a:r>
            <a:r>
              <a:rPr lang="en-US" dirty="0" err="1"/>
              <a:t>pje</a:t>
            </a:r>
            <a:r>
              <a:rPr lang="en-US" dirty="0"/>
              <a:t> suffix.</a:t>
            </a:r>
          </a:p>
          <a:p>
            <a:r>
              <a:rPr lang="en-US" dirty="0"/>
              <a:t>Nouns ending with a sonorant, a short final vowel and no penultimate stress get the -</a:t>
            </a:r>
            <a:r>
              <a:rPr lang="en-US" dirty="0" err="1"/>
              <a:t>etje</a:t>
            </a:r>
            <a:r>
              <a:rPr lang="en-US" dirty="0"/>
              <a:t> suffix</a:t>
            </a:r>
          </a:p>
          <a:p>
            <a:r>
              <a:rPr lang="en-US" dirty="0"/>
              <a:t>And finally, nouns with a sonorant, short ending and penultimate stress get the homorganic suffix as well. </a:t>
            </a:r>
          </a:p>
          <a:p>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dirty="0"/>
              <a:t>And according to the TP all of these rules are productive!</a:t>
            </a:r>
          </a:p>
          <a:p>
            <a:endParaRPr lang="en-US" dirty="0"/>
          </a:p>
          <a:p>
            <a:r>
              <a:rPr lang="en-US" dirty="0"/>
              <a:t>However, if we also take experimental studies about Dutch diminutives into account, there seems to be an inconsistency. </a:t>
            </a:r>
          </a:p>
          <a:p>
            <a:r>
              <a:rPr lang="en-US" dirty="0"/>
              <a:t>In this system it is proposed that there is a productive rule for the –</a:t>
            </a:r>
            <a:r>
              <a:rPr lang="en-US" dirty="0" err="1"/>
              <a:t>etje</a:t>
            </a:r>
            <a:r>
              <a:rPr lang="en-US" dirty="0"/>
              <a:t> suffix. So as there is a rule for its formation, -</a:t>
            </a:r>
            <a:r>
              <a:rPr lang="en-US" dirty="0" err="1"/>
              <a:t>etje</a:t>
            </a:r>
            <a:r>
              <a:rPr lang="en-US" dirty="0"/>
              <a:t> should be as easy to use and learn as all the other suffixes. </a:t>
            </a:r>
            <a:endParaRPr lang="en-GB" dirty="0"/>
          </a:p>
        </p:txBody>
      </p:sp>
      <p:sp>
        <p:nvSpPr>
          <p:cNvPr id="4" name="Tijdelijke aanduiding voor dianummer 3"/>
          <p:cNvSpPr>
            <a:spLocks noGrp="1"/>
          </p:cNvSpPr>
          <p:nvPr>
            <p:ph type="sldNum" sz="quarter" idx="5"/>
          </p:nvPr>
        </p:nvSpPr>
        <p:spPr/>
        <p:txBody>
          <a:bodyPr/>
          <a:lstStyle/>
          <a:p>
            <a:fld id="{3E140216-A981-4195-9409-A400DF4EA540}" type="slidenum">
              <a:rPr lang="en-GB" smtClean="0"/>
              <a:t>22</a:t>
            </a:fld>
            <a:endParaRPr lang="en-GB"/>
          </a:p>
        </p:txBody>
      </p:sp>
    </p:spTree>
    <p:extLst>
      <p:ext uri="{BB962C8B-B14F-4D97-AF65-F5344CB8AC3E}">
        <p14:creationId xmlns:p14="http://schemas.microsoft.com/office/powerpoint/2010/main" val="31612537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GB" dirty="0"/>
              <a:t>The experimental studies I’m talking about are mainly in the form of the well-known WUG-test. If we look at the results of a recent and comprehensive WUG-test conducted by Tiffany Boersma at the University of Amsterdam, we see that children struggle much more with the acquisition of the –</a:t>
            </a:r>
            <a:r>
              <a:rPr lang="en-GB" dirty="0" err="1"/>
              <a:t>etje</a:t>
            </a:r>
            <a:r>
              <a:rPr lang="en-GB" dirty="0"/>
              <a:t> suffix as compared to the other suffixes.</a:t>
            </a:r>
          </a:p>
          <a:p>
            <a:endParaRPr lang="en-GB" dirty="0"/>
          </a:p>
          <a:p>
            <a:r>
              <a:rPr lang="en-GB" dirty="0"/>
              <a:t>And what is even more interesting, Boersma also conducted this experiment with adults for control reasons. And found that even adults struggle when applying the –</a:t>
            </a:r>
            <a:r>
              <a:rPr lang="en-GB" dirty="0" err="1"/>
              <a:t>etje</a:t>
            </a:r>
            <a:r>
              <a:rPr lang="en-GB" dirty="0"/>
              <a:t> suffix. </a:t>
            </a:r>
          </a:p>
        </p:txBody>
      </p:sp>
      <p:sp>
        <p:nvSpPr>
          <p:cNvPr id="4" name="Tijdelijke aanduiding voor dianummer 3"/>
          <p:cNvSpPr>
            <a:spLocks noGrp="1"/>
          </p:cNvSpPr>
          <p:nvPr>
            <p:ph type="sldNum" sz="quarter" idx="5"/>
          </p:nvPr>
        </p:nvSpPr>
        <p:spPr/>
        <p:txBody>
          <a:bodyPr/>
          <a:lstStyle/>
          <a:p>
            <a:fld id="{3E140216-A981-4195-9409-A400DF4EA540}" type="slidenum">
              <a:rPr lang="en-GB" smtClean="0"/>
              <a:t>23</a:t>
            </a:fld>
            <a:endParaRPr lang="en-GB"/>
          </a:p>
        </p:txBody>
      </p:sp>
    </p:spTree>
    <p:extLst>
      <p:ext uri="{BB962C8B-B14F-4D97-AF65-F5344CB8AC3E}">
        <p14:creationId xmlns:p14="http://schemas.microsoft.com/office/powerpoint/2010/main" val="10257746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GB" dirty="0"/>
              <a:t>The adult participants of the WUG-test used varying strategies when it came to words that had the –</a:t>
            </a:r>
            <a:r>
              <a:rPr lang="en-GB" dirty="0" err="1"/>
              <a:t>etje</a:t>
            </a:r>
            <a:r>
              <a:rPr lang="en-GB" dirty="0"/>
              <a:t> suffix as the target – so words that had </a:t>
            </a:r>
            <a:r>
              <a:rPr lang="en-GB" dirty="0" err="1"/>
              <a:t>sonorant</a:t>
            </a:r>
            <a:r>
              <a:rPr lang="en-GB" dirty="0"/>
              <a:t> endings, short final vowels and no penultimate stress. </a:t>
            </a:r>
          </a:p>
          <a:p>
            <a:endParaRPr lang="en-GB" dirty="0"/>
          </a:p>
          <a:p>
            <a:r>
              <a:rPr lang="en-GB" dirty="0"/>
              <a:t>This was enough reason to look for another system that might capture the Dutch diminutive system better. </a:t>
            </a:r>
          </a:p>
        </p:txBody>
      </p:sp>
      <p:sp>
        <p:nvSpPr>
          <p:cNvPr id="4" name="Tijdelijke aanduiding voor dianummer 3"/>
          <p:cNvSpPr>
            <a:spLocks noGrp="1"/>
          </p:cNvSpPr>
          <p:nvPr>
            <p:ph type="sldNum" sz="quarter" idx="5"/>
          </p:nvPr>
        </p:nvSpPr>
        <p:spPr/>
        <p:txBody>
          <a:bodyPr/>
          <a:lstStyle/>
          <a:p>
            <a:fld id="{3E140216-A981-4195-9409-A400DF4EA540}" type="slidenum">
              <a:rPr lang="en-GB" smtClean="0"/>
              <a:t>24</a:t>
            </a:fld>
            <a:endParaRPr lang="en-GB"/>
          </a:p>
        </p:txBody>
      </p:sp>
    </p:spTree>
    <p:extLst>
      <p:ext uri="{BB962C8B-B14F-4D97-AF65-F5344CB8AC3E}">
        <p14:creationId xmlns:p14="http://schemas.microsoft.com/office/powerpoint/2010/main" val="293476848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dirty="0"/>
              <a:t>So, because the results of this empirical research present an inconsistency in the previous system, we went back up the tree in the system that was found, to search for another solution. And this is where the simple features ending with -m and ending with -ng from all the way in the beginning of this presentation make a comeback.</a:t>
            </a:r>
          </a:p>
          <a:p>
            <a:endParaRPr lang="en-US" dirty="0"/>
          </a:p>
          <a:p>
            <a:r>
              <a:rPr lang="en-US" dirty="0"/>
              <a:t>We can use these features to make a division within the nouns in the sonorant set. </a:t>
            </a:r>
          </a:p>
          <a:p>
            <a:endParaRPr lang="en-US" dirty="0"/>
          </a:p>
          <a:p>
            <a:r>
              <a:rPr lang="en-US" dirty="0"/>
              <a:t>This would simplify the tree, because we can throw out vowel length and stress placement</a:t>
            </a:r>
          </a:p>
        </p:txBody>
      </p:sp>
      <p:sp>
        <p:nvSpPr>
          <p:cNvPr id="4" name="Tijdelijke aanduiding voor dianummer 3"/>
          <p:cNvSpPr>
            <a:spLocks noGrp="1"/>
          </p:cNvSpPr>
          <p:nvPr>
            <p:ph type="sldNum" sz="quarter" idx="5"/>
          </p:nvPr>
        </p:nvSpPr>
        <p:spPr/>
        <p:txBody>
          <a:bodyPr/>
          <a:lstStyle/>
          <a:p>
            <a:fld id="{3E140216-A981-4195-9409-A400DF4EA540}" type="slidenum">
              <a:rPr lang="en-GB" smtClean="0"/>
              <a:t>25</a:t>
            </a:fld>
            <a:endParaRPr lang="en-GB"/>
          </a:p>
        </p:txBody>
      </p:sp>
    </p:spTree>
    <p:extLst>
      <p:ext uri="{BB962C8B-B14F-4D97-AF65-F5344CB8AC3E}">
        <p14:creationId xmlns:p14="http://schemas.microsoft.com/office/powerpoint/2010/main" val="35810975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dirty="0"/>
              <a:t>And the suffixes can be divided like this. </a:t>
            </a:r>
          </a:p>
          <a:p>
            <a:endParaRPr lang="en-US" dirty="0"/>
          </a:p>
          <a:p>
            <a:r>
              <a:rPr lang="en-US" dirty="0"/>
              <a:t>Obstruent nouns still get the –je allomorph</a:t>
            </a:r>
          </a:p>
          <a:p>
            <a:r>
              <a:rPr lang="en-US" dirty="0"/>
              <a:t>Sonorant ending nouns that end with an –m get the –</a:t>
            </a:r>
            <a:r>
              <a:rPr lang="en-US" dirty="0" err="1"/>
              <a:t>pje</a:t>
            </a:r>
            <a:r>
              <a:rPr lang="en-US" dirty="0"/>
              <a:t> allomorph</a:t>
            </a:r>
          </a:p>
          <a:p>
            <a:r>
              <a:rPr lang="en-US" dirty="0"/>
              <a:t>Sonorant ending nouns that end with –ng get the –</a:t>
            </a:r>
            <a:r>
              <a:rPr lang="en-US" dirty="0" err="1"/>
              <a:t>kje</a:t>
            </a:r>
            <a:r>
              <a:rPr lang="en-US" dirty="0"/>
              <a:t> allomorph</a:t>
            </a:r>
          </a:p>
          <a:p>
            <a:r>
              <a:rPr lang="en-US" dirty="0"/>
              <a:t>And the rest of the sonorant set gets the –</a:t>
            </a:r>
            <a:r>
              <a:rPr lang="en-US" dirty="0" err="1"/>
              <a:t>tje</a:t>
            </a:r>
            <a:r>
              <a:rPr lang="en-US" dirty="0"/>
              <a:t> allomorph</a:t>
            </a:r>
            <a:endParaRPr lang="en-GB" dirty="0"/>
          </a:p>
        </p:txBody>
      </p:sp>
      <p:sp>
        <p:nvSpPr>
          <p:cNvPr id="4" name="Tijdelijke aanduiding voor dianummer 3"/>
          <p:cNvSpPr>
            <a:spLocks noGrp="1"/>
          </p:cNvSpPr>
          <p:nvPr>
            <p:ph type="sldNum" sz="quarter" idx="5"/>
          </p:nvPr>
        </p:nvSpPr>
        <p:spPr/>
        <p:txBody>
          <a:bodyPr/>
          <a:lstStyle/>
          <a:p>
            <a:fld id="{3E140216-A981-4195-9409-A400DF4EA540}" type="slidenum">
              <a:rPr lang="en-GB" smtClean="0"/>
              <a:t>26</a:t>
            </a:fld>
            <a:endParaRPr lang="en-GB"/>
          </a:p>
        </p:txBody>
      </p:sp>
    </p:spTree>
    <p:extLst>
      <p:ext uri="{BB962C8B-B14F-4D97-AF65-F5344CB8AC3E}">
        <p14:creationId xmlns:p14="http://schemas.microsoft.com/office/powerpoint/2010/main" val="21286672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dirty="0"/>
              <a:t>And these rules are also productive according to the tolerance principle.</a:t>
            </a:r>
          </a:p>
          <a:p>
            <a:r>
              <a:rPr lang="en-US" dirty="0"/>
              <a:t>And what’s best about this system, is that is has no rule for the –</a:t>
            </a:r>
            <a:r>
              <a:rPr lang="en-US" dirty="0" err="1"/>
              <a:t>etje</a:t>
            </a:r>
            <a:r>
              <a:rPr lang="en-US" dirty="0"/>
              <a:t> suffix. Now we are not just leaving out all the –</a:t>
            </a:r>
            <a:r>
              <a:rPr lang="en-US" dirty="0" err="1"/>
              <a:t>etje</a:t>
            </a:r>
            <a:r>
              <a:rPr lang="en-US" dirty="0"/>
              <a:t> diminutives, they are still accounted for in this system. They are just all exceptions to the other rules here. And the –</a:t>
            </a:r>
            <a:r>
              <a:rPr lang="en-US" dirty="0" err="1"/>
              <a:t>etje</a:t>
            </a:r>
            <a:r>
              <a:rPr lang="en-US" dirty="0"/>
              <a:t> suffix being an exception would perfectly explain why it is hard to learn for children, they would need to learn them all individually.</a:t>
            </a:r>
            <a:endParaRPr lang="en-GB" dirty="0"/>
          </a:p>
        </p:txBody>
      </p:sp>
      <p:sp>
        <p:nvSpPr>
          <p:cNvPr id="4" name="Tijdelijke aanduiding voor dianummer 3"/>
          <p:cNvSpPr>
            <a:spLocks noGrp="1"/>
          </p:cNvSpPr>
          <p:nvPr>
            <p:ph type="sldNum" sz="quarter" idx="5"/>
          </p:nvPr>
        </p:nvSpPr>
        <p:spPr/>
        <p:txBody>
          <a:bodyPr/>
          <a:lstStyle/>
          <a:p>
            <a:fld id="{3E140216-A981-4195-9409-A400DF4EA540}" type="slidenum">
              <a:rPr lang="en-GB" smtClean="0"/>
              <a:t>27</a:t>
            </a:fld>
            <a:endParaRPr lang="en-GB"/>
          </a:p>
        </p:txBody>
      </p:sp>
    </p:spTree>
    <p:extLst>
      <p:ext uri="{BB962C8B-B14F-4D97-AF65-F5344CB8AC3E}">
        <p14:creationId xmlns:p14="http://schemas.microsoft.com/office/powerpoint/2010/main" val="334041529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dirty="0"/>
              <a:t>Now we finally have a productive rule system for the Dutch diminutives. That is correct according to the Tolerance Principle and also aligns with experimental research!</a:t>
            </a:r>
          </a:p>
          <a:p>
            <a:endParaRPr lang="en-US" dirty="0"/>
          </a:p>
          <a:p>
            <a:r>
              <a:rPr lang="en-US" dirty="0"/>
              <a:t>We know that we make a pretty bold claim by stating, with this last tree, that stress placement and vowel length don’t play a role in diminutive formation. Follow- research is still needed. We would like to perform more WUG-tests, that would be specified more towards the –</a:t>
            </a:r>
            <a:r>
              <a:rPr lang="en-US" dirty="0" err="1"/>
              <a:t>etje</a:t>
            </a:r>
            <a:r>
              <a:rPr lang="en-US" dirty="0"/>
              <a:t> diminutives and </a:t>
            </a:r>
            <a:r>
              <a:rPr lang="en-US" dirty="0" err="1"/>
              <a:t>bisyllabic</a:t>
            </a:r>
            <a:r>
              <a:rPr lang="en-US" dirty="0"/>
              <a:t> words. In the WUG-test we performed last year we tested one such word, ‘termon”,  as I mentioned. And it would be great to test similar words, like ‘</a:t>
            </a:r>
            <a:r>
              <a:rPr lang="en-US" dirty="0" err="1"/>
              <a:t>badón</a:t>
            </a:r>
            <a:r>
              <a:rPr lang="en-US" dirty="0"/>
              <a:t>’ or ‘</a:t>
            </a:r>
            <a:r>
              <a:rPr lang="en-US" dirty="0" err="1"/>
              <a:t>katíl</a:t>
            </a:r>
            <a:r>
              <a:rPr lang="en-US" dirty="0"/>
              <a:t>’ with both children and adults.</a:t>
            </a:r>
          </a:p>
          <a:p>
            <a:endParaRPr lang="en-US" dirty="0"/>
          </a:p>
          <a:p>
            <a:r>
              <a:rPr lang="en-US" dirty="0"/>
              <a:t>Thank you for listening, I’d be happy to answer any questions you may have!</a:t>
            </a:r>
          </a:p>
        </p:txBody>
      </p:sp>
      <p:sp>
        <p:nvSpPr>
          <p:cNvPr id="4" name="Tijdelijke aanduiding voor dianummer 3"/>
          <p:cNvSpPr>
            <a:spLocks noGrp="1"/>
          </p:cNvSpPr>
          <p:nvPr>
            <p:ph type="sldNum" sz="quarter" idx="5"/>
          </p:nvPr>
        </p:nvSpPr>
        <p:spPr/>
        <p:txBody>
          <a:bodyPr/>
          <a:lstStyle/>
          <a:p>
            <a:fld id="{3E140216-A981-4195-9409-A400DF4EA540}" type="slidenum">
              <a:rPr lang="en-GB" smtClean="0"/>
              <a:t>28</a:t>
            </a:fld>
            <a:endParaRPr lang="en-GB"/>
          </a:p>
        </p:txBody>
      </p:sp>
    </p:spTree>
    <p:extLst>
      <p:ext uri="{BB962C8B-B14F-4D97-AF65-F5344CB8AC3E}">
        <p14:creationId xmlns:p14="http://schemas.microsoft.com/office/powerpoint/2010/main" val="121361118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GB" dirty="0"/>
              <a:t>Extra slides</a:t>
            </a:r>
          </a:p>
        </p:txBody>
      </p:sp>
      <p:sp>
        <p:nvSpPr>
          <p:cNvPr id="4" name="Tijdelijke aanduiding voor dianummer 3"/>
          <p:cNvSpPr>
            <a:spLocks noGrp="1"/>
          </p:cNvSpPr>
          <p:nvPr>
            <p:ph type="sldNum" sz="quarter" idx="5"/>
          </p:nvPr>
        </p:nvSpPr>
        <p:spPr/>
        <p:txBody>
          <a:bodyPr/>
          <a:lstStyle/>
          <a:p>
            <a:fld id="{3E140216-A981-4195-9409-A400DF4EA540}" type="slidenum">
              <a:rPr lang="en-GB" smtClean="0"/>
              <a:t>29</a:t>
            </a:fld>
            <a:endParaRPr lang="en-GB"/>
          </a:p>
        </p:txBody>
      </p:sp>
    </p:spTree>
    <p:extLst>
      <p:ext uri="{BB962C8B-B14F-4D97-AF65-F5344CB8AC3E}">
        <p14:creationId xmlns:p14="http://schemas.microsoft.com/office/powerpoint/2010/main" val="400288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US" dirty="0"/>
          </a:p>
        </p:txBody>
      </p:sp>
      <p:sp>
        <p:nvSpPr>
          <p:cNvPr id="4" name="Tijdelijke aanduiding voor dianummer 3"/>
          <p:cNvSpPr>
            <a:spLocks noGrp="1"/>
          </p:cNvSpPr>
          <p:nvPr>
            <p:ph type="sldNum" sz="quarter" idx="5"/>
          </p:nvPr>
        </p:nvSpPr>
        <p:spPr/>
        <p:txBody>
          <a:bodyPr/>
          <a:lstStyle/>
          <a:p>
            <a:fld id="{3E140216-A981-4195-9409-A400DF4EA540}" type="slidenum">
              <a:rPr lang="en-GB" smtClean="0"/>
              <a:t>3</a:t>
            </a:fld>
            <a:endParaRPr lang="en-GB"/>
          </a:p>
        </p:txBody>
      </p:sp>
    </p:spTree>
    <p:extLst>
      <p:ext uri="{BB962C8B-B14F-4D97-AF65-F5344CB8AC3E}">
        <p14:creationId xmlns:p14="http://schemas.microsoft.com/office/powerpoint/2010/main" val="2989645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dirty="0"/>
              <a:t>The suffix a noun gets is derived from the morpho-phonological features of the noun. Previous researchers have discussed which features exactly are most important when deciding which suffix a noun gets (relevant references are on the slide). The general consensus among them is that the most relevant features are:</a:t>
            </a:r>
          </a:p>
          <a:p>
            <a:r>
              <a:rPr lang="en-US" dirty="0"/>
              <a:t> </a:t>
            </a:r>
          </a:p>
          <a:p>
            <a:r>
              <a:rPr lang="en-US" dirty="0"/>
              <a:t>1. Obstruency of the ending of a noun. With an obstruent ending, the appropriate suffix is –je, making `</a:t>
            </a:r>
            <a:r>
              <a:rPr lang="en-US" dirty="0" err="1"/>
              <a:t>katje</a:t>
            </a:r>
            <a:r>
              <a:rPr lang="en-US" dirty="0"/>
              <a:t>’. And for ‘</a:t>
            </a:r>
            <a:r>
              <a:rPr lang="en-US" dirty="0" err="1"/>
              <a:t>kam</a:t>
            </a:r>
            <a:r>
              <a:rPr lang="en-US" dirty="0"/>
              <a:t>’, with the sonorant ending, the suffix is –</a:t>
            </a:r>
            <a:r>
              <a:rPr lang="en-US" dirty="0" err="1"/>
              <a:t>etje</a:t>
            </a:r>
            <a:r>
              <a:rPr lang="en-US" dirty="0"/>
              <a:t>.</a:t>
            </a:r>
          </a:p>
          <a:p>
            <a:endParaRPr lang="en-US" dirty="0"/>
          </a:p>
          <a:p>
            <a:r>
              <a:rPr lang="en-US" dirty="0"/>
              <a:t>2. The second relevant feature is vowel length, the length of the final vowel of a noun. The long vowel in `</a:t>
            </a:r>
            <a:r>
              <a:rPr lang="en-US" dirty="0" err="1"/>
              <a:t>raam</a:t>
            </a:r>
            <a:r>
              <a:rPr lang="en-US" dirty="0"/>
              <a:t>’ results in ‘</a:t>
            </a:r>
            <a:r>
              <a:rPr lang="en-US" dirty="0" err="1"/>
              <a:t>raampje</a:t>
            </a:r>
            <a:r>
              <a:rPr lang="en-US" dirty="0"/>
              <a:t>’, where the short vowel in ‘ram’ makes for ‘</a:t>
            </a:r>
            <a:r>
              <a:rPr lang="en-US" dirty="0" err="1"/>
              <a:t>rammetje</a:t>
            </a:r>
            <a:r>
              <a:rPr lang="en-US" dirty="0"/>
              <a:t>’.</a:t>
            </a:r>
          </a:p>
          <a:p>
            <a:endParaRPr lang="en-US" dirty="0"/>
          </a:p>
          <a:p>
            <a:r>
              <a:rPr lang="en-US" dirty="0"/>
              <a:t>3. And then there is also the stress placement. There is a distinction between words like ‘ring’, which has no penultimate stress, and words like ‘haring’, which does have penultimate stress. This results in the suffixes –</a:t>
            </a:r>
            <a:r>
              <a:rPr lang="en-US" dirty="0" err="1"/>
              <a:t>etje</a:t>
            </a:r>
            <a:r>
              <a:rPr lang="en-US" dirty="0"/>
              <a:t> and –</a:t>
            </a:r>
            <a:r>
              <a:rPr lang="en-US" dirty="0" err="1"/>
              <a:t>kje</a:t>
            </a:r>
            <a:r>
              <a:rPr lang="en-US" dirty="0"/>
              <a:t> respectively.</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Finally, there are 4 and 5, which are the more simple features of a noun ending with –m or –ng, that trigger the emergence of –</a:t>
            </a:r>
            <a:r>
              <a:rPr lang="en-US" dirty="0" err="1"/>
              <a:t>pje</a:t>
            </a:r>
            <a:r>
              <a:rPr lang="en-US" dirty="0"/>
              <a:t> and –</a:t>
            </a:r>
            <a:r>
              <a:rPr lang="en-US" dirty="0" err="1"/>
              <a:t>kje</a:t>
            </a:r>
            <a:r>
              <a:rPr lang="en-US" dirty="0"/>
              <a:t> respectively.</a:t>
            </a:r>
          </a:p>
          <a:p>
            <a:endParaRPr lang="en-US" dirty="0"/>
          </a:p>
          <a:p>
            <a:endParaRPr lang="en-GB" dirty="0"/>
          </a:p>
        </p:txBody>
      </p:sp>
      <p:sp>
        <p:nvSpPr>
          <p:cNvPr id="4" name="Tijdelijke aanduiding voor dianummer 3"/>
          <p:cNvSpPr>
            <a:spLocks noGrp="1"/>
          </p:cNvSpPr>
          <p:nvPr>
            <p:ph type="sldNum" sz="quarter" idx="5"/>
          </p:nvPr>
        </p:nvSpPr>
        <p:spPr/>
        <p:txBody>
          <a:bodyPr/>
          <a:lstStyle/>
          <a:p>
            <a:fld id="{3E140216-A981-4195-9409-A400DF4EA540}" type="slidenum">
              <a:rPr lang="en-GB" smtClean="0"/>
              <a:t>4</a:t>
            </a:fld>
            <a:endParaRPr lang="en-GB"/>
          </a:p>
        </p:txBody>
      </p:sp>
    </p:spTree>
    <p:extLst>
      <p:ext uri="{BB962C8B-B14F-4D97-AF65-F5344CB8AC3E}">
        <p14:creationId xmlns:p14="http://schemas.microsoft.com/office/powerpoint/2010/main" val="6237086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5"/>
          </p:nvPr>
        </p:nvSpPr>
        <p:spPr/>
        <p:txBody>
          <a:bodyPr/>
          <a:lstStyle/>
          <a:p>
            <a:fld id="{3E140216-A981-4195-9409-A400DF4EA540}" type="slidenum">
              <a:rPr lang="en-GB" smtClean="0"/>
              <a:t>5</a:t>
            </a:fld>
            <a:endParaRPr lang="en-GB"/>
          </a:p>
        </p:txBody>
      </p:sp>
    </p:spTree>
    <p:extLst>
      <p:ext uri="{BB962C8B-B14F-4D97-AF65-F5344CB8AC3E}">
        <p14:creationId xmlns:p14="http://schemas.microsoft.com/office/powerpoint/2010/main" val="31847160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 selected all child directed diminutives in a CHILDES database available on </a:t>
            </a:r>
            <a:r>
              <a:rPr lang="en-US" dirty="0" err="1"/>
              <a:t>PaQu</a:t>
            </a:r>
            <a:r>
              <a:rPr lang="en-US" dirty="0"/>
              <a:t> (an online tool to search through large corpora).  And for all found diminutives we determined which suffix it received. </a:t>
            </a:r>
          </a:p>
          <a:p>
            <a:r>
              <a:rPr lang="en-US" dirty="0"/>
              <a:t>On the slide is a table of the frequencies of the different suffixes over the whole set of diminutives, which were all extracted from child directed speech. </a:t>
            </a:r>
          </a:p>
          <a:p>
            <a:endParaRPr lang="en-US" dirty="0"/>
          </a:p>
          <a:p>
            <a:endParaRPr lang="en-US" dirty="0"/>
          </a:p>
        </p:txBody>
      </p:sp>
      <p:sp>
        <p:nvSpPr>
          <p:cNvPr id="4" name="Tijdelijke aanduiding voor dianummer 3"/>
          <p:cNvSpPr>
            <a:spLocks noGrp="1"/>
          </p:cNvSpPr>
          <p:nvPr>
            <p:ph type="sldNum" sz="quarter" idx="5"/>
          </p:nvPr>
        </p:nvSpPr>
        <p:spPr/>
        <p:txBody>
          <a:bodyPr/>
          <a:lstStyle/>
          <a:p>
            <a:fld id="{3E140216-A981-4195-9409-A400DF4EA540}" type="slidenum">
              <a:rPr lang="en-GB" smtClean="0"/>
              <a:t>6</a:t>
            </a:fld>
            <a:endParaRPr lang="en-GB"/>
          </a:p>
        </p:txBody>
      </p:sp>
    </p:spTree>
    <p:extLst>
      <p:ext uri="{BB962C8B-B14F-4D97-AF65-F5344CB8AC3E}">
        <p14:creationId xmlns:p14="http://schemas.microsoft.com/office/powerpoint/2010/main" val="27160765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GB" dirty="0"/>
              <a:t>If a child learner were to look for one rule that defines the whole system, the most logical suffix to use would be the –je suffix, because it is most frequent. </a:t>
            </a:r>
          </a:p>
          <a:p>
            <a:endParaRPr lang="en-GB" dirty="0"/>
          </a:p>
          <a:p>
            <a:r>
              <a:rPr lang="en-GB" dirty="0"/>
              <a:t>So here we propose the rule, ‘all diminutives end in –je’. In this case, all nouns are </a:t>
            </a:r>
            <a:r>
              <a:rPr lang="en-GB" dirty="0" err="1"/>
              <a:t>diminutivized</a:t>
            </a:r>
            <a:r>
              <a:rPr lang="en-GB" dirty="0"/>
              <a:t> with –je and nouns ending with other suffixes should be treated as exceptions. </a:t>
            </a:r>
          </a:p>
          <a:p>
            <a:endParaRPr lang="en-GB" dirty="0"/>
          </a:p>
          <a:p>
            <a:r>
              <a:rPr lang="en-GB" dirty="0"/>
              <a:t>In order to test the productivity of this rule, we take the total amount of nouns that the rule should apply to, which is 708.</a:t>
            </a:r>
          </a:p>
        </p:txBody>
      </p:sp>
      <p:sp>
        <p:nvSpPr>
          <p:cNvPr id="4" name="Tijdelijke aanduiding voor dianummer 3"/>
          <p:cNvSpPr>
            <a:spLocks noGrp="1"/>
          </p:cNvSpPr>
          <p:nvPr>
            <p:ph type="sldNum" sz="quarter" idx="5"/>
          </p:nvPr>
        </p:nvSpPr>
        <p:spPr/>
        <p:txBody>
          <a:bodyPr/>
          <a:lstStyle/>
          <a:p>
            <a:fld id="{3E140216-A981-4195-9409-A400DF4EA540}" type="slidenum">
              <a:rPr lang="en-GB" smtClean="0"/>
              <a:t>7</a:t>
            </a:fld>
            <a:endParaRPr lang="en-GB"/>
          </a:p>
        </p:txBody>
      </p:sp>
    </p:spTree>
    <p:extLst>
      <p:ext uri="{BB962C8B-B14F-4D97-AF65-F5344CB8AC3E}">
        <p14:creationId xmlns:p14="http://schemas.microsoft.com/office/powerpoint/2010/main" val="36647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GB" dirty="0"/>
              <a:t>So, if we input 708 into the formula, we get a threshold of 107. Which means there can be a maximum of 107 exceptions to this rule. </a:t>
            </a:r>
          </a:p>
          <a:p>
            <a:endParaRPr lang="en-GB" dirty="0"/>
          </a:p>
          <a:p>
            <a:r>
              <a:rPr lang="en-GB" dirty="0"/>
              <a:t>The total amount of exceptions is actually 317, so the rule doesn’t even come close to being acceptable as a productive (efficient/useful) rule.</a:t>
            </a:r>
          </a:p>
        </p:txBody>
      </p:sp>
      <p:sp>
        <p:nvSpPr>
          <p:cNvPr id="4" name="Tijdelijke aanduiding voor dianummer 3"/>
          <p:cNvSpPr>
            <a:spLocks noGrp="1"/>
          </p:cNvSpPr>
          <p:nvPr>
            <p:ph type="sldNum" sz="quarter" idx="5"/>
          </p:nvPr>
        </p:nvSpPr>
        <p:spPr/>
        <p:txBody>
          <a:bodyPr/>
          <a:lstStyle/>
          <a:p>
            <a:fld id="{3E140216-A981-4195-9409-A400DF4EA540}" type="slidenum">
              <a:rPr lang="en-GB" smtClean="0"/>
              <a:t>8</a:t>
            </a:fld>
            <a:endParaRPr lang="en-GB"/>
          </a:p>
        </p:txBody>
      </p:sp>
    </p:spTree>
    <p:extLst>
      <p:ext uri="{BB962C8B-B14F-4D97-AF65-F5344CB8AC3E}">
        <p14:creationId xmlns:p14="http://schemas.microsoft.com/office/powerpoint/2010/main" val="8772748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GB" dirty="0"/>
              <a:t>This “all diminutives end in –je” rule is out.</a:t>
            </a:r>
          </a:p>
          <a:p>
            <a:endParaRPr lang="en-GB" dirty="0"/>
          </a:p>
          <a:p>
            <a:r>
              <a:rPr lang="en-GB" dirty="0"/>
              <a:t>And if we were to try this for any of the other suffixes, the amount of exceptions would only become higher, so we can quickly conclude there isn’t one overwhelming rule like there is for the English past tense. In the case of Dutch diminutives, there must be a system of multiple rules.</a:t>
            </a:r>
          </a:p>
        </p:txBody>
      </p:sp>
      <p:sp>
        <p:nvSpPr>
          <p:cNvPr id="4" name="Tijdelijke aanduiding voor dianummer 3"/>
          <p:cNvSpPr>
            <a:spLocks noGrp="1"/>
          </p:cNvSpPr>
          <p:nvPr>
            <p:ph type="sldNum" sz="quarter" idx="5"/>
          </p:nvPr>
        </p:nvSpPr>
        <p:spPr/>
        <p:txBody>
          <a:bodyPr/>
          <a:lstStyle/>
          <a:p>
            <a:fld id="{3E140216-A981-4195-9409-A400DF4EA540}" type="slidenum">
              <a:rPr lang="en-GB" smtClean="0"/>
              <a:t>9</a:t>
            </a:fld>
            <a:endParaRPr lang="en-GB"/>
          </a:p>
        </p:txBody>
      </p:sp>
    </p:spTree>
    <p:extLst>
      <p:ext uri="{BB962C8B-B14F-4D97-AF65-F5344CB8AC3E}">
        <p14:creationId xmlns:p14="http://schemas.microsoft.com/office/powerpoint/2010/main" val="20813537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D7D7377-F661-49EF-B431-CA54D78D0CC1}"/>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endParaRPr lang="en-GB"/>
          </a:p>
        </p:txBody>
      </p:sp>
      <p:sp>
        <p:nvSpPr>
          <p:cNvPr id="3" name="Ondertitel 2">
            <a:extLst>
              <a:ext uri="{FF2B5EF4-FFF2-40B4-BE49-F238E27FC236}">
                <a16:creationId xmlns:a16="http://schemas.microsoft.com/office/drawing/2014/main" id="{021286E1-EA49-45DC-B0D4-883E7F4D27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GB"/>
          </a:p>
        </p:txBody>
      </p:sp>
      <p:sp>
        <p:nvSpPr>
          <p:cNvPr id="4" name="Tijdelijke aanduiding voor datum 3">
            <a:extLst>
              <a:ext uri="{FF2B5EF4-FFF2-40B4-BE49-F238E27FC236}">
                <a16:creationId xmlns:a16="http://schemas.microsoft.com/office/drawing/2014/main" id="{B5641056-8FCB-409B-95C5-B099D6FD909B}"/>
              </a:ext>
            </a:extLst>
          </p:cNvPr>
          <p:cNvSpPr>
            <a:spLocks noGrp="1"/>
          </p:cNvSpPr>
          <p:nvPr>
            <p:ph type="dt" sz="half" idx="10"/>
          </p:nvPr>
        </p:nvSpPr>
        <p:spPr/>
        <p:txBody>
          <a:bodyPr/>
          <a:lstStyle/>
          <a:p>
            <a:fld id="{9B23F91F-6D7F-4C49-8AC6-EF29D41EAF72}" type="datetime1">
              <a:rPr lang="en-GB" smtClean="0"/>
              <a:t>24/05/2021</a:t>
            </a:fld>
            <a:endParaRPr lang="en-GB"/>
          </a:p>
        </p:txBody>
      </p:sp>
      <p:sp>
        <p:nvSpPr>
          <p:cNvPr id="5" name="Tijdelijke aanduiding voor voettekst 4">
            <a:extLst>
              <a:ext uri="{FF2B5EF4-FFF2-40B4-BE49-F238E27FC236}">
                <a16:creationId xmlns:a16="http://schemas.microsoft.com/office/drawing/2014/main" id="{B9DFD653-264B-4700-B9B5-DF33F7375507}"/>
              </a:ext>
            </a:extLst>
          </p:cNvPr>
          <p:cNvSpPr>
            <a:spLocks noGrp="1"/>
          </p:cNvSpPr>
          <p:nvPr>
            <p:ph type="ftr" sz="quarter" idx="11"/>
          </p:nvPr>
        </p:nvSpPr>
        <p:spPr/>
        <p:txBody>
          <a:bodyPr/>
          <a:lstStyle/>
          <a:p>
            <a:endParaRPr lang="en-GB"/>
          </a:p>
        </p:txBody>
      </p:sp>
      <p:sp>
        <p:nvSpPr>
          <p:cNvPr id="6" name="Tijdelijke aanduiding voor dianummer 5">
            <a:extLst>
              <a:ext uri="{FF2B5EF4-FFF2-40B4-BE49-F238E27FC236}">
                <a16:creationId xmlns:a16="http://schemas.microsoft.com/office/drawing/2014/main" id="{BCA5DD0A-85D2-4FEC-AC73-1E5A6784A734}"/>
              </a:ext>
            </a:extLst>
          </p:cNvPr>
          <p:cNvSpPr>
            <a:spLocks noGrp="1"/>
          </p:cNvSpPr>
          <p:nvPr>
            <p:ph type="sldNum" sz="quarter" idx="12"/>
          </p:nvPr>
        </p:nvSpPr>
        <p:spPr/>
        <p:txBody>
          <a:bodyPr/>
          <a:lstStyle/>
          <a:p>
            <a:fld id="{5ACEF731-4A4E-457B-B4F0-4FD6D2D727D7}" type="slidenum">
              <a:rPr lang="en-GB" smtClean="0"/>
              <a:t>‹nr.›</a:t>
            </a:fld>
            <a:endParaRPr lang="en-GB"/>
          </a:p>
        </p:txBody>
      </p:sp>
    </p:spTree>
    <p:extLst>
      <p:ext uri="{BB962C8B-B14F-4D97-AF65-F5344CB8AC3E}">
        <p14:creationId xmlns:p14="http://schemas.microsoft.com/office/powerpoint/2010/main" val="2910781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71F0B7-98DC-458B-BDFB-71A6836587D4}"/>
              </a:ext>
            </a:extLst>
          </p:cNvPr>
          <p:cNvSpPr>
            <a:spLocks noGrp="1"/>
          </p:cNvSpPr>
          <p:nvPr>
            <p:ph type="title"/>
          </p:nvPr>
        </p:nvSpPr>
        <p:spPr/>
        <p:txBody>
          <a:bodyPr/>
          <a:lstStyle/>
          <a:p>
            <a:r>
              <a:rPr lang="nl-NL"/>
              <a:t>Klik om stijl te bewerken</a:t>
            </a:r>
            <a:endParaRPr lang="en-GB"/>
          </a:p>
        </p:txBody>
      </p:sp>
      <p:sp>
        <p:nvSpPr>
          <p:cNvPr id="3" name="Tijdelijke aanduiding voor verticale tekst 2">
            <a:extLst>
              <a:ext uri="{FF2B5EF4-FFF2-40B4-BE49-F238E27FC236}">
                <a16:creationId xmlns:a16="http://schemas.microsoft.com/office/drawing/2014/main" id="{B909BFF8-3822-433C-9EC1-A8B352421FBB}"/>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4" name="Tijdelijke aanduiding voor datum 3">
            <a:extLst>
              <a:ext uri="{FF2B5EF4-FFF2-40B4-BE49-F238E27FC236}">
                <a16:creationId xmlns:a16="http://schemas.microsoft.com/office/drawing/2014/main" id="{86A38CD0-4E40-448F-B998-878E39A2D712}"/>
              </a:ext>
            </a:extLst>
          </p:cNvPr>
          <p:cNvSpPr>
            <a:spLocks noGrp="1"/>
          </p:cNvSpPr>
          <p:nvPr>
            <p:ph type="dt" sz="half" idx="10"/>
          </p:nvPr>
        </p:nvSpPr>
        <p:spPr/>
        <p:txBody>
          <a:bodyPr/>
          <a:lstStyle/>
          <a:p>
            <a:fld id="{7069103E-F9C8-42BF-A755-D573F6158CA0}" type="datetime1">
              <a:rPr lang="en-GB" smtClean="0"/>
              <a:t>24/05/2021</a:t>
            </a:fld>
            <a:endParaRPr lang="en-GB"/>
          </a:p>
        </p:txBody>
      </p:sp>
      <p:sp>
        <p:nvSpPr>
          <p:cNvPr id="5" name="Tijdelijke aanduiding voor voettekst 4">
            <a:extLst>
              <a:ext uri="{FF2B5EF4-FFF2-40B4-BE49-F238E27FC236}">
                <a16:creationId xmlns:a16="http://schemas.microsoft.com/office/drawing/2014/main" id="{B07198F4-1852-48E3-B774-D6CABE61550D}"/>
              </a:ext>
            </a:extLst>
          </p:cNvPr>
          <p:cNvSpPr>
            <a:spLocks noGrp="1"/>
          </p:cNvSpPr>
          <p:nvPr>
            <p:ph type="ftr" sz="quarter" idx="11"/>
          </p:nvPr>
        </p:nvSpPr>
        <p:spPr/>
        <p:txBody>
          <a:bodyPr/>
          <a:lstStyle/>
          <a:p>
            <a:endParaRPr lang="en-GB"/>
          </a:p>
        </p:txBody>
      </p:sp>
      <p:sp>
        <p:nvSpPr>
          <p:cNvPr id="6" name="Tijdelijke aanduiding voor dianummer 5">
            <a:extLst>
              <a:ext uri="{FF2B5EF4-FFF2-40B4-BE49-F238E27FC236}">
                <a16:creationId xmlns:a16="http://schemas.microsoft.com/office/drawing/2014/main" id="{6E567D23-549E-4B3E-A793-A1842F4AC389}"/>
              </a:ext>
            </a:extLst>
          </p:cNvPr>
          <p:cNvSpPr>
            <a:spLocks noGrp="1"/>
          </p:cNvSpPr>
          <p:nvPr>
            <p:ph type="sldNum" sz="quarter" idx="12"/>
          </p:nvPr>
        </p:nvSpPr>
        <p:spPr/>
        <p:txBody>
          <a:bodyPr/>
          <a:lstStyle/>
          <a:p>
            <a:fld id="{5ACEF731-4A4E-457B-B4F0-4FD6D2D727D7}" type="slidenum">
              <a:rPr lang="en-GB" smtClean="0"/>
              <a:t>‹nr.›</a:t>
            </a:fld>
            <a:endParaRPr lang="en-GB"/>
          </a:p>
        </p:txBody>
      </p:sp>
    </p:spTree>
    <p:extLst>
      <p:ext uri="{BB962C8B-B14F-4D97-AF65-F5344CB8AC3E}">
        <p14:creationId xmlns:p14="http://schemas.microsoft.com/office/powerpoint/2010/main" val="3422033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B25666C3-2455-4CFA-BF4F-0103791CE68D}"/>
              </a:ext>
            </a:extLst>
          </p:cNvPr>
          <p:cNvSpPr>
            <a:spLocks noGrp="1"/>
          </p:cNvSpPr>
          <p:nvPr>
            <p:ph type="title" orient="vert"/>
          </p:nvPr>
        </p:nvSpPr>
        <p:spPr>
          <a:xfrm>
            <a:off x="8724900" y="365125"/>
            <a:ext cx="2628900" cy="5811838"/>
          </a:xfrm>
        </p:spPr>
        <p:txBody>
          <a:bodyPr vert="eaVert"/>
          <a:lstStyle/>
          <a:p>
            <a:r>
              <a:rPr lang="nl-NL"/>
              <a:t>Klik om stijl te bewerken</a:t>
            </a:r>
            <a:endParaRPr lang="en-GB"/>
          </a:p>
        </p:txBody>
      </p:sp>
      <p:sp>
        <p:nvSpPr>
          <p:cNvPr id="3" name="Tijdelijke aanduiding voor verticale tekst 2">
            <a:extLst>
              <a:ext uri="{FF2B5EF4-FFF2-40B4-BE49-F238E27FC236}">
                <a16:creationId xmlns:a16="http://schemas.microsoft.com/office/drawing/2014/main" id="{5FD198D1-AEE2-4798-86E5-2F0D8B0195AB}"/>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4" name="Tijdelijke aanduiding voor datum 3">
            <a:extLst>
              <a:ext uri="{FF2B5EF4-FFF2-40B4-BE49-F238E27FC236}">
                <a16:creationId xmlns:a16="http://schemas.microsoft.com/office/drawing/2014/main" id="{FFFBFB5A-9811-43DF-88A1-765764106976}"/>
              </a:ext>
            </a:extLst>
          </p:cNvPr>
          <p:cNvSpPr>
            <a:spLocks noGrp="1"/>
          </p:cNvSpPr>
          <p:nvPr>
            <p:ph type="dt" sz="half" idx="10"/>
          </p:nvPr>
        </p:nvSpPr>
        <p:spPr/>
        <p:txBody>
          <a:bodyPr/>
          <a:lstStyle/>
          <a:p>
            <a:fld id="{A339835A-26EB-4ED0-B8C2-88F13DEC9FB9}" type="datetime1">
              <a:rPr lang="en-GB" smtClean="0"/>
              <a:t>24/05/2021</a:t>
            </a:fld>
            <a:endParaRPr lang="en-GB"/>
          </a:p>
        </p:txBody>
      </p:sp>
      <p:sp>
        <p:nvSpPr>
          <p:cNvPr id="5" name="Tijdelijke aanduiding voor voettekst 4">
            <a:extLst>
              <a:ext uri="{FF2B5EF4-FFF2-40B4-BE49-F238E27FC236}">
                <a16:creationId xmlns:a16="http://schemas.microsoft.com/office/drawing/2014/main" id="{BEFAF441-A305-4B92-97FF-7E47BC652D02}"/>
              </a:ext>
            </a:extLst>
          </p:cNvPr>
          <p:cNvSpPr>
            <a:spLocks noGrp="1"/>
          </p:cNvSpPr>
          <p:nvPr>
            <p:ph type="ftr" sz="quarter" idx="11"/>
          </p:nvPr>
        </p:nvSpPr>
        <p:spPr/>
        <p:txBody>
          <a:bodyPr/>
          <a:lstStyle/>
          <a:p>
            <a:endParaRPr lang="en-GB"/>
          </a:p>
        </p:txBody>
      </p:sp>
      <p:sp>
        <p:nvSpPr>
          <p:cNvPr id="6" name="Tijdelijke aanduiding voor dianummer 5">
            <a:extLst>
              <a:ext uri="{FF2B5EF4-FFF2-40B4-BE49-F238E27FC236}">
                <a16:creationId xmlns:a16="http://schemas.microsoft.com/office/drawing/2014/main" id="{2845AA4A-7C43-4720-9FDC-DE4045F12567}"/>
              </a:ext>
            </a:extLst>
          </p:cNvPr>
          <p:cNvSpPr>
            <a:spLocks noGrp="1"/>
          </p:cNvSpPr>
          <p:nvPr>
            <p:ph type="sldNum" sz="quarter" idx="12"/>
          </p:nvPr>
        </p:nvSpPr>
        <p:spPr/>
        <p:txBody>
          <a:bodyPr/>
          <a:lstStyle/>
          <a:p>
            <a:fld id="{5ACEF731-4A4E-457B-B4F0-4FD6D2D727D7}" type="slidenum">
              <a:rPr lang="en-GB" smtClean="0"/>
              <a:t>‹nr.›</a:t>
            </a:fld>
            <a:endParaRPr lang="en-GB"/>
          </a:p>
        </p:txBody>
      </p:sp>
    </p:spTree>
    <p:extLst>
      <p:ext uri="{BB962C8B-B14F-4D97-AF65-F5344CB8AC3E}">
        <p14:creationId xmlns:p14="http://schemas.microsoft.com/office/powerpoint/2010/main" val="1979452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7E130A-135A-43BA-A711-8494AF72ACA6}"/>
              </a:ext>
            </a:extLst>
          </p:cNvPr>
          <p:cNvSpPr>
            <a:spLocks noGrp="1"/>
          </p:cNvSpPr>
          <p:nvPr>
            <p:ph type="title"/>
          </p:nvPr>
        </p:nvSpPr>
        <p:spPr/>
        <p:txBody>
          <a:bodyPr/>
          <a:lstStyle/>
          <a:p>
            <a:r>
              <a:rPr lang="nl-NL"/>
              <a:t>Klik om stijl te bewerken</a:t>
            </a:r>
            <a:endParaRPr lang="en-GB"/>
          </a:p>
        </p:txBody>
      </p:sp>
      <p:sp>
        <p:nvSpPr>
          <p:cNvPr id="3" name="Tijdelijke aanduiding voor inhoud 2">
            <a:extLst>
              <a:ext uri="{FF2B5EF4-FFF2-40B4-BE49-F238E27FC236}">
                <a16:creationId xmlns:a16="http://schemas.microsoft.com/office/drawing/2014/main" id="{0045A688-592B-47A8-89B4-1CE8EDB4CDEE}"/>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4" name="Tijdelijke aanduiding voor datum 3">
            <a:extLst>
              <a:ext uri="{FF2B5EF4-FFF2-40B4-BE49-F238E27FC236}">
                <a16:creationId xmlns:a16="http://schemas.microsoft.com/office/drawing/2014/main" id="{25817EAC-B8FE-4A82-8134-8838FA606B96}"/>
              </a:ext>
            </a:extLst>
          </p:cNvPr>
          <p:cNvSpPr>
            <a:spLocks noGrp="1"/>
          </p:cNvSpPr>
          <p:nvPr>
            <p:ph type="dt" sz="half" idx="10"/>
          </p:nvPr>
        </p:nvSpPr>
        <p:spPr/>
        <p:txBody>
          <a:bodyPr/>
          <a:lstStyle/>
          <a:p>
            <a:fld id="{6BDF78F1-537A-49B7-BDA8-3ACA10435FCE}" type="datetime1">
              <a:rPr lang="en-GB" smtClean="0"/>
              <a:t>24/05/2021</a:t>
            </a:fld>
            <a:endParaRPr lang="en-GB"/>
          </a:p>
        </p:txBody>
      </p:sp>
      <p:sp>
        <p:nvSpPr>
          <p:cNvPr id="5" name="Tijdelijke aanduiding voor voettekst 4">
            <a:extLst>
              <a:ext uri="{FF2B5EF4-FFF2-40B4-BE49-F238E27FC236}">
                <a16:creationId xmlns:a16="http://schemas.microsoft.com/office/drawing/2014/main" id="{DD256218-5422-4575-9A54-4B517D1B13D2}"/>
              </a:ext>
            </a:extLst>
          </p:cNvPr>
          <p:cNvSpPr>
            <a:spLocks noGrp="1"/>
          </p:cNvSpPr>
          <p:nvPr>
            <p:ph type="ftr" sz="quarter" idx="11"/>
          </p:nvPr>
        </p:nvSpPr>
        <p:spPr/>
        <p:txBody>
          <a:bodyPr/>
          <a:lstStyle/>
          <a:p>
            <a:endParaRPr lang="en-GB"/>
          </a:p>
        </p:txBody>
      </p:sp>
      <p:sp>
        <p:nvSpPr>
          <p:cNvPr id="6" name="Tijdelijke aanduiding voor dianummer 5">
            <a:extLst>
              <a:ext uri="{FF2B5EF4-FFF2-40B4-BE49-F238E27FC236}">
                <a16:creationId xmlns:a16="http://schemas.microsoft.com/office/drawing/2014/main" id="{74CFD40D-7968-4B77-8CFC-2E6328BDA1C2}"/>
              </a:ext>
            </a:extLst>
          </p:cNvPr>
          <p:cNvSpPr>
            <a:spLocks noGrp="1"/>
          </p:cNvSpPr>
          <p:nvPr>
            <p:ph type="sldNum" sz="quarter" idx="12"/>
          </p:nvPr>
        </p:nvSpPr>
        <p:spPr/>
        <p:txBody>
          <a:bodyPr/>
          <a:lstStyle/>
          <a:p>
            <a:fld id="{5ACEF731-4A4E-457B-B4F0-4FD6D2D727D7}" type="slidenum">
              <a:rPr lang="en-GB" smtClean="0"/>
              <a:t>‹nr.›</a:t>
            </a:fld>
            <a:endParaRPr lang="en-GB"/>
          </a:p>
        </p:txBody>
      </p:sp>
    </p:spTree>
    <p:extLst>
      <p:ext uri="{BB962C8B-B14F-4D97-AF65-F5344CB8AC3E}">
        <p14:creationId xmlns:p14="http://schemas.microsoft.com/office/powerpoint/2010/main" val="3730801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38FC1CB-1B22-4536-9898-DEB5474CED86}"/>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endParaRPr lang="en-GB"/>
          </a:p>
        </p:txBody>
      </p:sp>
      <p:sp>
        <p:nvSpPr>
          <p:cNvPr id="3" name="Tijdelijke aanduiding voor tekst 2">
            <a:extLst>
              <a:ext uri="{FF2B5EF4-FFF2-40B4-BE49-F238E27FC236}">
                <a16:creationId xmlns:a16="http://schemas.microsoft.com/office/drawing/2014/main" id="{F9A15DCC-02DF-42B0-9DF9-4F7536585C2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2517BA5B-FDDB-4CA8-A794-0AAB5FCCC2BC}"/>
              </a:ext>
            </a:extLst>
          </p:cNvPr>
          <p:cNvSpPr>
            <a:spLocks noGrp="1"/>
          </p:cNvSpPr>
          <p:nvPr>
            <p:ph type="dt" sz="half" idx="10"/>
          </p:nvPr>
        </p:nvSpPr>
        <p:spPr/>
        <p:txBody>
          <a:bodyPr/>
          <a:lstStyle/>
          <a:p>
            <a:fld id="{1A40E843-6998-413D-8818-C2281BF8E3EF}" type="datetime1">
              <a:rPr lang="en-GB" smtClean="0"/>
              <a:t>24/05/2021</a:t>
            </a:fld>
            <a:endParaRPr lang="en-GB"/>
          </a:p>
        </p:txBody>
      </p:sp>
      <p:sp>
        <p:nvSpPr>
          <p:cNvPr id="5" name="Tijdelijke aanduiding voor voettekst 4">
            <a:extLst>
              <a:ext uri="{FF2B5EF4-FFF2-40B4-BE49-F238E27FC236}">
                <a16:creationId xmlns:a16="http://schemas.microsoft.com/office/drawing/2014/main" id="{3F22FE5E-DE05-4098-A246-07AC15C29FBC}"/>
              </a:ext>
            </a:extLst>
          </p:cNvPr>
          <p:cNvSpPr>
            <a:spLocks noGrp="1"/>
          </p:cNvSpPr>
          <p:nvPr>
            <p:ph type="ftr" sz="quarter" idx="11"/>
          </p:nvPr>
        </p:nvSpPr>
        <p:spPr/>
        <p:txBody>
          <a:bodyPr/>
          <a:lstStyle/>
          <a:p>
            <a:endParaRPr lang="en-GB"/>
          </a:p>
        </p:txBody>
      </p:sp>
      <p:sp>
        <p:nvSpPr>
          <p:cNvPr id="6" name="Tijdelijke aanduiding voor dianummer 5">
            <a:extLst>
              <a:ext uri="{FF2B5EF4-FFF2-40B4-BE49-F238E27FC236}">
                <a16:creationId xmlns:a16="http://schemas.microsoft.com/office/drawing/2014/main" id="{BB6FEFC3-4FAF-4142-AEE3-B3ED5D151281}"/>
              </a:ext>
            </a:extLst>
          </p:cNvPr>
          <p:cNvSpPr>
            <a:spLocks noGrp="1"/>
          </p:cNvSpPr>
          <p:nvPr>
            <p:ph type="sldNum" sz="quarter" idx="12"/>
          </p:nvPr>
        </p:nvSpPr>
        <p:spPr/>
        <p:txBody>
          <a:bodyPr/>
          <a:lstStyle/>
          <a:p>
            <a:fld id="{5ACEF731-4A4E-457B-B4F0-4FD6D2D727D7}" type="slidenum">
              <a:rPr lang="en-GB" smtClean="0"/>
              <a:t>‹nr.›</a:t>
            </a:fld>
            <a:endParaRPr lang="en-GB"/>
          </a:p>
        </p:txBody>
      </p:sp>
    </p:spTree>
    <p:extLst>
      <p:ext uri="{BB962C8B-B14F-4D97-AF65-F5344CB8AC3E}">
        <p14:creationId xmlns:p14="http://schemas.microsoft.com/office/powerpoint/2010/main" val="959141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DBF315-67CF-41E3-89C7-84B5DA439007}"/>
              </a:ext>
            </a:extLst>
          </p:cNvPr>
          <p:cNvSpPr>
            <a:spLocks noGrp="1"/>
          </p:cNvSpPr>
          <p:nvPr>
            <p:ph type="title"/>
          </p:nvPr>
        </p:nvSpPr>
        <p:spPr/>
        <p:txBody>
          <a:bodyPr/>
          <a:lstStyle/>
          <a:p>
            <a:r>
              <a:rPr lang="nl-NL"/>
              <a:t>Klik om stijl te bewerken</a:t>
            </a:r>
            <a:endParaRPr lang="en-GB"/>
          </a:p>
        </p:txBody>
      </p:sp>
      <p:sp>
        <p:nvSpPr>
          <p:cNvPr id="3" name="Tijdelijke aanduiding voor inhoud 2">
            <a:extLst>
              <a:ext uri="{FF2B5EF4-FFF2-40B4-BE49-F238E27FC236}">
                <a16:creationId xmlns:a16="http://schemas.microsoft.com/office/drawing/2014/main" id="{C3A59290-7667-413E-8E2F-574456F87EBE}"/>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4" name="Tijdelijke aanduiding voor inhoud 3">
            <a:extLst>
              <a:ext uri="{FF2B5EF4-FFF2-40B4-BE49-F238E27FC236}">
                <a16:creationId xmlns:a16="http://schemas.microsoft.com/office/drawing/2014/main" id="{137A8C85-423B-4F18-87C4-47D7EA50CC91}"/>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5" name="Tijdelijke aanduiding voor datum 4">
            <a:extLst>
              <a:ext uri="{FF2B5EF4-FFF2-40B4-BE49-F238E27FC236}">
                <a16:creationId xmlns:a16="http://schemas.microsoft.com/office/drawing/2014/main" id="{923AAB77-E0E1-46D0-BAD8-6DC84BEF4126}"/>
              </a:ext>
            </a:extLst>
          </p:cNvPr>
          <p:cNvSpPr>
            <a:spLocks noGrp="1"/>
          </p:cNvSpPr>
          <p:nvPr>
            <p:ph type="dt" sz="half" idx="10"/>
          </p:nvPr>
        </p:nvSpPr>
        <p:spPr/>
        <p:txBody>
          <a:bodyPr/>
          <a:lstStyle/>
          <a:p>
            <a:fld id="{36411586-CDE0-4E5E-9AD4-FAAA6E34D71B}" type="datetime1">
              <a:rPr lang="en-GB" smtClean="0"/>
              <a:t>24/05/2021</a:t>
            </a:fld>
            <a:endParaRPr lang="en-GB"/>
          </a:p>
        </p:txBody>
      </p:sp>
      <p:sp>
        <p:nvSpPr>
          <p:cNvPr id="6" name="Tijdelijke aanduiding voor voettekst 5">
            <a:extLst>
              <a:ext uri="{FF2B5EF4-FFF2-40B4-BE49-F238E27FC236}">
                <a16:creationId xmlns:a16="http://schemas.microsoft.com/office/drawing/2014/main" id="{A93F1F54-944A-4737-91C3-8FE66118A017}"/>
              </a:ext>
            </a:extLst>
          </p:cNvPr>
          <p:cNvSpPr>
            <a:spLocks noGrp="1"/>
          </p:cNvSpPr>
          <p:nvPr>
            <p:ph type="ftr" sz="quarter" idx="11"/>
          </p:nvPr>
        </p:nvSpPr>
        <p:spPr/>
        <p:txBody>
          <a:bodyPr/>
          <a:lstStyle/>
          <a:p>
            <a:endParaRPr lang="en-GB"/>
          </a:p>
        </p:txBody>
      </p:sp>
      <p:sp>
        <p:nvSpPr>
          <p:cNvPr id="7" name="Tijdelijke aanduiding voor dianummer 6">
            <a:extLst>
              <a:ext uri="{FF2B5EF4-FFF2-40B4-BE49-F238E27FC236}">
                <a16:creationId xmlns:a16="http://schemas.microsoft.com/office/drawing/2014/main" id="{1142AB7C-13EE-42CF-A017-E5944AA57ADE}"/>
              </a:ext>
            </a:extLst>
          </p:cNvPr>
          <p:cNvSpPr>
            <a:spLocks noGrp="1"/>
          </p:cNvSpPr>
          <p:nvPr>
            <p:ph type="sldNum" sz="quarter" idx="12"/>
          </p:nvPr>
        </p:nvSpPr>
        <p:spPr/>
        <p:txBody>
          <a:bodyPr/>
          <a:lstStyle/>
          <a:p>
            <a:fld id="{5ACEF731-4A4E-457B-B4F0-4FD6D2D727D7}" type="slidenum">
              <a:rPr lang="en-GB" smtClean="0"/>
              <a:t>‹nr.›</a:t>
            </a:fld>
            <a:endParaRPr lang="en-GB"/>
          </a:p>
        </p:txBody>
      </p:sp>
    </p:spTree>
    <p:extLst>
      <p:ext uri="{BB962C8B-B14F-4D97-AF65-F5344CB8AC3E}">
        <p14:creationId xmlns:p14="http://schemas.microsoft.com/office/powerpoint/2010/main" val="2109795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FB17AE-2CA2-4EF7-BACF-584025E25CB8}"/>
              </a:ext>
            </a:extLst>
          </p:cNvPr>
          <p:cNvSpPr>
            <a:spLocks noGrp="1"/>
          </p:cNvSpPr>
          <p:nvPr>
            <p:ph type="title"/>
          </p:nvPr>
        </p:nvSpPr>
        <p:spPr>
          <a:xfrm>
            <a:off x="839788" y="365125"/>
            <a:ext cx="10515600" cy="1325563"/>
          </a:xfrm>
        </p:spPr>
        <p:txBody>
          <a:bodyPr/>
          <a:lstStyle/>
          <a:p>
            <a:r>
              <a:rPr lang="nl-NL"/>
              <a:t>Klik om stijl te bewerken</a:t>
            </a:r>
            <a:endParaRPr lang="en-GB"/>
          </a:p>
        </p:txBody>
      </p:sp>
      <p:sp>
        <p:nvSpPr>
          <p:cNvPr id="3" name="Tijdelijke aanduiding voor tekst 2">
            <a:extLst>
              <a:ext uri="{FF2B5EF4-FFF2-40B4-BE49-F238E27FC236}">
                <a16:creationId xmlns:a16="http://schemas.microsoft.com/office/drawing/2014/main" id="{0A51DAB3-0AC5-4A5A-808A-1D5C37EE03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069223CF-8C7D-4324-BF59-C93025497A5B}"/>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5" name="Tijdelijke aanduiding voor tekst 4">
            <a:extLst>
              <a:ext uri="{FF2B5EF4-FFF2-40B4-BE49-F238E27FC236}">
                <a16:creationId xmlns:a16="http://schemas.microsoft.com/office/drawing/2014/main" id="{7745075B-B4F1-4616-9AE3-A3CF4503AA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B306DFAA-D735-4646-91FC-E25F1EBC9101}"/>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7" name="Tijdelijke aanduiding voor datum 6">
            <a:extLst>
              <a:ext uri="{FF2B5EF4-FFF2-40B4-BE49-F238E27FC236}">
                <a16:creationId xmlns:a16="http://schemas.microsoft.com/office/drawing/2014/main" id="{122B1C41-B8F8-4C7C-99B8-29402A48708E}"/>
              </a:ext>
            </a:extLst>
          </p:cNvPr>
          <p:cNvSpPr>
            <a:spLocks noGrp="1"/>
          </p:cNvSpPr>
          <p:nvPr>
            <p:ph type="dt" sz="half" idx="10"/>
          </p:nvPr>
        </p:nvSpPr>
        <p:spPr/>
        <p:txBody>
          <a:bodyPr/>
          <a:lstStyle/>
          <a:p>
            <a:fld id="{6953DD40-6FEC-4A6E-86BA-2C74798D38B6}" type="datetime1">
              <a:rPr lang="en-GB" smtClean="0"/>
              <a:t>24/05/2021</a:t>
            </a:fld>
            <a:endParaRPr lang="en-GB"/>
          </a:p>
        </p:txBody>
      </p:sp>
      <p:sp>
        <p:nvSpPr>
          <p:cNvPr id="8" name="Tijdelijke aanduiding voor voettekst 7">
            <a:extLst>
              <a:ext uri="{FF2B5EF4-FFF2-40B4-BE49-F238E27FC236}">
                <a16:creationId xmlns:a16="http://schemas.microsoft.com/office/drawing/2014/main" id="{0C191266-80F5-4F75-AEA4-86486A99E693}"/>
              </a:ext>
            </a:extLst>
          </p:cNvPr>
          <p:cNvSpPr>
            <a:spLocks noGrp="1"/>
          </p:cNvSpPr>
          <p:nvPr>
            <p:ph type="ftr" sz="quarter" idx="11"/>
          </p:nvPr>
        </p:nvSpPr>
        <p:spPr/>
        <p:txBody>
          <a:bodyPr/>
          <a:lstStyle/>
          <a:p>
            <a:endParaRPr lang="en-GB"/>
          </a:p>
        </p:txBody>
      </p:sp>
      <p:sp>
        <p:nvSpPr>
          <p:cNvPr id="9" name="Tijdelijke aanduiding voor dianummer 8">
            <a:extLst>
              <a:ext uri="{FF2B5EF4-FFF2-40B4-BE49-F238E27FC236}">
                <a16:creationId xmlns:a16="http://schemas.microsoft.com/office/drawing/2014/main" id="{95757399-6FE0-47F8-B084-7162DEA8DC19}"/>
              </a:ext>
            </a:extLst>
          </p:cNvPr>
          <p:cNvSpPr>
            <a:spLocks noGrp="1"/>
          </p:cNvSpPr>
          <p:nvPr>
            <p:ph type="sldNum" sz="quarter" idx="12"/>
          </p:nvPr>
        </p:nvSpPr>
        <p:spPr/>
        <p:txBody>
          <a:bodyPr/>
          <a:lstStyle/>
          <a:p>
            <a:fld id="{5ACEF731-4A4E-457B-B4F0-4FD6D2D727D7}" type="slidenum">
              <a:rPr lang="en-GB" smtClean="0"/>
              <a:t>‹nr.›</a:t>
            </a:fld>
            <a:endParaRPr lang="en-GB"/>
          </a:p>
        </p:txBody>
      </p:sp>
    </p:spTree>
    <p:extLst>
      <p:ext uri="{BB962C8B-B14F-4D97-AF65-F5344CB8AC3E}">
        <p14:creationId xmlns:p14="http://schemas.microsoft.com/office/powerpoint/2010/main" val="951569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3D1128-F83A-4BDE-9DF9-7E1FC2F4960A}"/>
              </a:ext>
            </a:extLst>
          </p:cNvPr>
          <p:cNvSpPr>
            <a:spLocks noGrp="1"/>
          </p:cNvSpPr>
          <p:nvPr>
            <p:ph type="title"/>
          </p:nvPr>
        </p:nvSpPr>
        <p:spPr/>
        <p:txBody>
          <a:bodyPr/>
          <a:lstStyle/>
          <a:p>
            <a:r>
              <a:rPr lang="nl-NL"/>
              <a:t>Klik om stijl te bewerken</a:t>
            </a:r>
            <a:endParaRPr lang="en-GB"/>
          </a:p>
        </p:txBody>
      </p:sp>
      <p:sp>
        <p:nvSpPr>
          <p:cNvPr id="3" name="Tijdelijke aanduiding voor datum 2">
            <a:extLst>
              <a:ext uri="{FF2B5EF4-FFF2-40B4-BE49-F238E27FC236}">
                <a16:creationId xmlns:a16="http://schemas.microsoft.com/office/drawing/2014/main" id="{67CF186A-86E9-4719-A084-38022435A442}"/>
              </a:ext>
            </a:extLst>
          </p:cNvPr>
          <p:cNvSpPr>
            <a:spLocks noGrp="1"/>
          </p:cNvSpPr>
          <p:nvPr>
            <p:ph type="dt" sz="half" idx="10"/>
          </p:nvPr>
        </p:nvSpPr>
        <p:spPr/>
        <p:txBody>
          <a:bodyPr/>
          <a:lstStyle/>
          <a:p>
            <a:fld id="{0E83D05A-16C8-4DFC-A2BF-0754CFDF8090}" type="datetime1">
              <a:rPr lang="en-GB" smtClean="0"/>
              <a:t>24/05/2021</a:t>
            </a:fld>
            <a:endParaRPr lang="en-GB"/>
          </a:p>
        </p:txBody>
      </p:sp>
      <p:sp>
        <p:nvSpPr>
          <p:cNvPr id="4" name="Tijdelijke aanduiding voor voettekst 3">
            <a:extLst>
              <a:ext uri="{FF2B5EF4-FFF2-40B4-BE49-F238E27FC236}">
                <a16:creationId xmlns:a16="http://schemas.microsoft.com/office/drawing/2014/main" id="{38C28075-93DB-46D5-831A-3564B22F9F2D}"/>
              </a:ext>
            </a:extLst>
          </p:cNvPr>
          <p:cNvSpPr>
            <a:spLocks noGrp="1"/>
          </p:cNvSpPr>
          <p:nvPr>
            <p:ph type="ftr" sz="quarter" idx="11"/>
          </p:nvPr>
        </p:nvSpPr>
        <p:spPr/>
        <p:txBody>
          <a:bodyPr/>
          <a:lstStyle/>
          <a:p>
            <a:endParaRPr lang="en-GB"/>
          </a:p>
        </p:txBody>
      </p:sp>
      <p:sp>
        <p:nvSpPr>
          <p:cNvPr id="5" name="Tijdelijke aanduiding voor dianummer 4">
            <a:extLst>
              <a:ext uri="{FF2B5EF4-FFF2-40B4-BE49-F238E27FC236}">
                <a16:creationId xmlns:a16="http://schemas.microsoft.com/office/drawing/2014/main" id="{3EE43448-B09F-4467-AB66-81BBE61343B1}"/>
              </a:ext>
            </a:extLst>
          </p:cNvPr>
          <p:cNvSpPr>
            <a:spLocks noGrp="1"/>
          </p:cNvSpPr>
          <p:nvPr>
            <p:ph type="sldNum" sz="quarter" idx="12"/>
          </p:nvPr>
        </p:nvSpPr>
        <p:spPr/>
        <p:txBody>
          <a:bodyPr/>
          <a:lstStyle/>
          <a:p>
            <a:fld id="{5ACEF731-4A4E-457B-B4F0-4FD6D2D727D7}" type="slidenum">
              <a:rPr lang="en-GB" smtClean="0"/>
              <a:t>‹nr.›</a:t>
            </a:fld>
            <a:endParaRPr lang="en-GB"/>
          </a:p>
        </p:txBody>
      </p:sp>
    </p:spTree>
    <p:extLst>
      <p:ext uri="{BB962C8B-B14F-4D97-AF65-F5344CB8AC3E}">
        <p14:creationId xmlns:p14="http://schemas.microsoft.com/office/powerpoint/2010/main" val="2495392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52D20D9F-332C-49DF-81EB-C9359C427203}"/>
              </a:ext>
            </a:extLst>
          </p:cNvPr>
          <p:cNvSpPr>
            <a:spLocks noGrp="1"/>
          </p:cNvSpPr>
          <p:nvPr>
            <p:ph type="dt" sz="half" idx="10"/>
          </p:nvPr>
        </p:nvSpPr>
        <p:spPr/>
        <p:txBody>
          <a:bodyPr/>
          <a:lstStyle/>
          <a:p>
            <a:fld id="{6035ABC6-2F8E-4FDC-BCB9-9E51A7FB6C98}" type="datetime1">
              <a:rPr lang="en-GB" smtClean="0"/>
              <a:t>24/05/2021</a:t>
            </a:fld>
            <a:endParaRPr lang="en-GB"/>
          </a:p>
        </p:txBody>
      </p:sp>
      <p:sp>
        <p:nvSpPr>
          <p:cNvPr id="3" name="Tijdelijke aanduiding voor voettekst 2">
            <a:extLst>
              <a:ext uri="{FF2B5EF4-FFF2-40B4-BE49-F238E27FC236}">
                <a16:creationId xmlns:a16="http://schemas.microsoft.com/office/drawing/2014/main" id="{D5CC4CE4-0103-47C7-A8B2-C83765F5E22A}"/>
              </a:ext>
            </a:extLst>
          </p:cNvPr>
          <p:cNvSpPr>
            <a:spLocks noGrp="1"/>
          </p:cNvSpPr>
          <p:nvPr>
            <p:ph type="ftr" sz="quarter" idx="11"/>
          </p:nvPr>
        </p:nvSpPr>
        <p:spPr/>
        <p:txBody>
          <a:bodyPr/>
          <a:lstStyle/>
          <a:p>
            <a:endParaRPr lang="en-GB"/>
          </a:p>
        </p:txBody>
      </p:sp>
      <p:sp>
        <p:nvSpPr>
          <p:cNvPr id="4" name="Tijdelijke aanduiding voor dianummer 3">
            <a:extLst>
              <a:ext uri="{FF2B5EF4-FFF2-40B4-BE49-F238E27FC236}">
                <a16:creationId xmlns:a16="http://schemas.microsoft.com/office/drawing/2014/main" id="{DAD0959C-A1DF-49AC-9A2D-EB17ECB77870}"/>
              </a:ext>
            </a:extLst>
          </p:cNvPr>
          <p:cNvSpPr>
            <a:spLocks noGrp="1"/>
          </p:cNvSpPr>
          <p:nvPr>
            <p:ph type="sldNum" sz="quarter" idx="12"/>
          </p:nvPr>
        </p:nvSpPr>
        <p:spPr/>
        <p:txBody>
          <a:bodyPr/>
          <a:lstStyle/>
          <a:p>
            <a:fld id="{5ACEF731-4A4E-457B-B4F0-4FD6D2D727D7}" type="slidenum">
              <a:rPr lang="en-GB" smtClean="0"/>
              <a:t>‹nr.›</a:t>
            </a:fld>
            <a:endParaRPr lang="en-GB"/>
          </a:p>
        </p:txBody>
      </p:sp>
    </p:spTree>
    <p:extLst>
      <p:ext uri="{BB962C8B-B14F-4D97-AF65-F5344CB8AC3E}">
        <p14:creationId xmlns:p14="http://schemas.microsoft.com/office/powerpoint/2010/main" val="1379656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AFBE2A1-32A7-437A-8EF7-C14A357B1EA2}"/>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en-GB"/>
          </a:p>
        </p:txBody>
      </p:sp>
      <p:sp>
        <p:nvSpPr>
          <p:cNvPr id="3" name="Tijdelijke aanduiding voor inhoud 2">
            <a:extLst>
              <a:ext uri="{FF2B5EF4-FFF2-40B4-BE49-F238E27FC236}">
                <a16:creationId xmlns:a16="http://schemas.microsoft.com/office/drawing/2014/main" id="{A1709184-C92B-4FBB-8979-7E21FEA4A8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4" name="Tijdelijke aanduiding voor tekst 3">
            <a:extLst>
              <a:ext uri="{FF2B5EF4-FFF2-40B4-BE49-F238E27FC236}">
                <a16:creationId xmlns:a16="http://schemas.microsoft.com/office/drawing/2014/main" id="{1A3CF81A-9058-41F8-9F9D-0FD46F5BC8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AAAAED95-2525-4BAD-A000-D4C2BE441D55}"/>
              </a:ext>
            </a:extLst>
          </p:cNvPr>
          <p:cNvSpPr>
            <a:spLocks noGrp="1"/>
          </p:cNvSpPr>
          <p:nvPr>
            <p:ph type="dt" sz="half" idx="10"/>
          </p:nvPr>
        </p:nvSpPr>
        <p:spPr/>
        <p:txBody>
          <a:bodyPr/>
          <a:lstStyle/>
          <a:p>
            <a:fld id="{5CAF20B6-475C-41E9-AA6E-4EA0A754849C}" type="datetime1">
              <a:rPr lang="en-GB" smtClean="0"/>
              <a:t>24/05/2021</a:t>
            </a:fld>
            <a:endParaRPr lang="en-GB"/>
          </a:p>
        </p:txBody>
      </p:sp>
      <p:sp>
        <p:nvSpPr>
          <p:cNvPr id="6" name="Tijdelijke aanduiding voor voettekst 5">
            <a:extLst>
              <a:ext uri="{FF2B5EF4-FFF2-40B4-BE49-F238E27FC236}">
                <a16:creationId xmlns:a16="http://schemas.microsoft.com/office/drawing/2014/main" id="{43EBAC85-F611-4BC6-ABBE-846D970DF00F}"/>
              </a:ext>
            </a:extLst>
          </p:cNvPr>
          <p:cNvSpPr>
            <a:spLocks noGrp="1"/>
          </p:cNvSpPr>
          <p:nvPr>
            <p:ph type="ftr" sz="quarter" idx="11"/>
          </p:nvPr>
        </p:nvSpPr>
        <p:spPr/>
        <p:txBody>
          <a:bodyPr/>
          <a:lstStyle/>
          <a:p>
            <a:endParaRPr lang="en-GB"/>
          </a:p>
        </p:txBody>
      </p:sp>
      <p:sp>
        <p:nvSpPr>
          <p:cNvPr id="7" name="Tijdelijke aanduiding voor dianummer 6">
            <a:extLst>
              <a:ext uri="{FF2B5EF4-FFF2-40B4-BE49-F238E27FC236}">
                <a16:creationId xmlns:a16="http://schemas.microsoft.com/office/drawing/2014/main" id="{66A51866-7574-419A-9D31-F897E4C78515}"/>
              </a:ext>
            </a:extLst>
          </p:cNvPr>
          <p:cNvSpPr>
            <a:spLocks noGrp="1"/>
          </p:cNvSpPr>
          <p:nvPr>
            <p:ph type="sldNum" sz="quarter" idx="12"/>
          </p:nvPr>
        </p:nvSpPr>
        <p:spPr/>
        <p:txBody>
          <a:bodyPr/>
          <a:lstStyle/>
          <a:p>
            <a:fld id="{5ACEF731-4A4E-457B-B4F0-4FD6D2D727D7}" type="slidenum">
              <a:rPr lang="en-GB" smtClean="0"/>
              <a:t>‹nr.›</a:t>
            </a:fld>
            <a:endParaRPr lang="en-GB"/>
          </a:p>
        </p:txBody>
      </p:sp>
    </p:spTree>
    <p:extLst>
      <p:ext uri="{BB962C8B-B14F-4D97-AF65-F5344CB8AC3E}">
        <p14:creationId xmlns:p14="http://schemas.microsoft.com/office/powerpoint/2010/main" val="3326939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9641E0-34A6-44CC-908B-FE2FE62A191E}"/>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en-GB"/>
          </a:p>
        </p:txBody>
      </p:sp>
      <p:sp>
        <p:nvSpPr>
          <p:cNvPr id="3" name="Tijdelijke aanduiding voor afbeelding 2">
            <a:extLst>
              <a:ext uri="{FF2B5EF4-FFF2-40B4-BE49-F238E27FC236}">
                <a16:creationId xmlns:a16="http://schemas.microsoft.com/office/drawing/2014/main" id="{E8B37CB1-AD5B-49F5-9F12-17A6E2BFF1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ijdelijke aanduiding voor tekst 3">
            <a:extLst>
              <a:ext uri="{FF2B5EF4-FFF2-40B4-BE49-F238E27FC236}">
                <a16:creationId xmlns:a16="http://schemas.microsoft.com/office/drawing/2014/main" id="{6F123263-B381-4008-9AF8-31207A72B6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2D7F4D7F-C814-4BC0-A42F-20F7F1CF3F22}"/>
              </a:ext>
            </a:extLst>
          </p:cNvPr>
          <p:cNvSpPr>
            <a:spLocks noGrp="1"/>
          </p:cNvSpPr>
          <p:nvPr>
            <p:ph type="dt" sz="half" idx="10"/>
          </p:nvPr>
        </p:nvSpPr>
        <p:spPr/>
        <p:txBody>
          <a:bodyPr/>
          <a:lstStyle/>
          <a:p>
            <a:fld id="{7AA99CAD-DACC-4218-8355-7C4BCF44FE0C}" type="datetime1">
              <a:rPr lang="en-GB" smtClean="0"/>
              <a:t>24/05/2021</a:t>
            </a:fld>
            <a:endParaRPr lang="en-GB"/>
          </a:p>
        </p:txBody>
      </p:sp>
      <p:sp>
        <p:nvSpPr>
          <p:cNvPr id="6" name="Tijdelijke aanduiding voor voettekst 5">
            <a:extLst>
              <a:ext uri="{FF2B5EF4-FFF2-40B4-BE49-F238E27FC236}">
                <a16:creationId xmlns:a16="http://schemas.microsoft.com/office/drawing/2014/main" id="{2EE4C706-7F1A-46C0-8922-A98C0BC4C112}"/>
              </a:ext>
            </a:extLst>
          </p:cNvPr>
          <p:cNvSpPr>
            <a:spLocks noGrp="1"/>
          </p:cNvSpPr>
          <p:nvPr>
            <p:ph type="ftr" sz="quarter" idx="11"/>
          </p:nvPr>
        </p:nvSpPr>
        <p:spPr/>
        <p:txBody>
          <a:bodyPr/>
          <a:lstStyle/>
          <a:p>
            <a:endParaRPr lang="en-GB"/>
          </a:p>
        </p:txBody>
      </p:sp>
      <p:sp>
        <p:nvSpPr>
          <p:cNvPr id="7" name="Tijdelijke aanduiding voor dianummer 6">
            <a:extLst>
              <a:ext uri="{FF2B5EF4-FFF2-40B4-BE49-F238E27FC236}">
                <a16:creationId xmlns:a16="http://schemas.microsoft.com/office/drawing/2014/main" id="{8CC2CF55-B8C9-49B3-A5E2-C54B56B3202E}"/>
              </a:ext>
            </a:extLst>
          </p:cNvPr>
          <p:cNvSpPr>
            <a:spLocks noGrp="1"/>
          </p:cNvSpPr>
          <p:nvPr>
            <p:ph type="sldNum" sz="quarter" idx="12"/>
          </p:nvPr>
        </p:nvSpPr>
        <p:spPr/>
        <p:txBody>
          <a:bodyPr/>
          <a:lstStyle/>
          <a:p>
            <a:fld id="{5ACEF731-4A4E-457B-B4F0-4FD6D2D727D7}" type="slidenum">
              <a:rPr lang="en-GB" smtClean="0"/>
              <a:t>‹nr.›</a:t>
            </a:fld>
            <a:endParaRPr lang="en-GB"/>
          </a:p>
        </p:txBody>
      </p:sp>
    </p:spTree>
    <p:extLst>
      <p:ext uri="{BB962C8B-B14F-4D97-AF65-F5344CB8AC3E}">
        <p14:creationId xmlns:p14="http://schemas.microsoft.com/office/powerpoint/2010/main" val="3133736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4D40D3A7-B5CB-4B86-A5D3-27BFF94E22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endParaRPr lang="en-GB"/>
          </a:p>
        </p:txBody>
      </p:sp>
      <p:sp>
        <p:nvSpPr>
          <p:cNvPr id="3" name="Tijdelijke aanduiding voor tekst 2">
            <a:extLst>
              <a:ext uri="{FF2B5EF4-FFF2-40B4-BE49-F238E27FC236}">
                <a16:creationId xmlns:a16="http://schemas.microsoft.com/office/drawing/2014/main" id="{31301D2D-5570-45DE-92D7-EB00E6B2BD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4" name="Tijdelijke aanduiding voor datum 3">
            <a:extLst>
              <a:ext uri="{FF2B5EF4-FFF2-40B4-BE49-F238E27FC236}">
                <a16:creationId xmlns:a16="http://schemas.microsoft.com/office/drawing/2014/main" id="{63342414-B84D-4387-8DFC-0314758DE6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95FB35-428D-4EFE-8EFA-A637A7B06773}" type="datetime1">
              <a:rPr lang="en-GB" smtClean="0"/>
              <a:t>24/05/2021</a:t>
            </a:fld>
            <a:endParaRPr lang="en-GB"/>
          </a:p>
        </p:txBody>
      </p:sp>
      <p:sp>
        <p:nvSpPr>
          <p:cNvPr id="5" name="Tijdelijke aanduiding voor voettekst 4">
            <a:extLst>
              <a:ext uri="{FF2B5EF4-FFF2-40B4-BE49-F238E27FC236}">
                <a16:creationId xmlns:a16="http://schemas.microsoft.com/office/drawing/2014/main" id="{4EB7A7AA-D816-4F47-B49C-2F86AA8284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Tijdelijke aanduiding voor dianummer 5">
            <a:extLst>
              <a:ext uri="{FF2B5EF4-FFF2-40B4-BE49-F238E27FC236}">
                <a16:creationId xmlns:a16="http://schemas.microsoft.com/office/drawing/2014/main" id="{D1D1CA38-259D-4F66-8BE3-8FD89542644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CEF731-4A4E-457B-B4F0-4FD6D2D727D7}" type="slidenum">
              <a:rPr lang="en-GB" smtClean="0"/>
              <a:t>‹nr.›</a:t>
            </a:fld>
            <a:endParaRPr lang="en-GB"/>
          </a:p>
        </p:txBody>
      </p:sp>
    </p:spTree>
    <p:extLst>
      <p:ext uri="{BB962C8B-B14F-4D97-AF65-F5344CB8AC3E}">
        <p14:creationId xmlns:p14="http://schemas.microsoft.com/office/powerpoint/2010/main" val="31845234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customXml" Target="../ink/ink12.xml"/><Relationship Id="rId3" Type="http://schemas.openxmlformats.org/officeDocument/2006/relationships/image" Target="../media/image6.png"/><Relationship Id="rId7" Type="http://schemas.openxmlformats.org/officeDocument/2006/relationships/image" Target="../media/image31.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customXml" Target="../ink/ink11.xml"/><Relationship Id="rId5" Type="http://schemas.openxmlformats.org/officeDocument/2006/relationships/image" Target="../media/image300.png"/><Relationship Id="rId4" Type="http://schemas.openxmlformats.org/officeDocument/2006/relationships/customXml" Target="../ink/ink10.xml"/><Relationship Id="rId9" Type="http://schemas.openxmlformats.org/officeDocument/2006/relationships/image" Target="../media/image32.png"/></Relationships>
</file>

<file path=ppt/slides/_rels/slide11.xml.rels><?xml version="1.0" encoding="UTF-8" standalone="yes"?>
<Relationships xmlns="http://schemas.openxmlformats.org/package/2006/relationships"><Relationship Id="rId8" Type="http://schemas.openxmlformats.org/officeDocument/2006/relationships/customXml" Target="../ink/ink14.xml"/><Relationship Id="rId3" Type="http://schemas.openxmlformats.org/officeDocument/2006/relationships/image" Target="../media/image7.png"/><Relationship Id="rId7"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customXml" Target="../ink/ink13.xml"/><Relationship Id="rId5" Type="http://schemas.openxmlformats.org/officeDocument/2006/relationships/image" Target="../media/image9.png"/><Relationship Id="rId4" Type="http://schemas.openxmlformats.org/officeDocument/2006/relationships/image" Target="../media/image8.png"/><Relationship Id="rId9" Type="http://schemas.openxmlformats.org/officeDocument/2006/relationships/image" Target="../media/image11.png"/></Relationships>
</file>

<file path=ppt/slides/_rels/slide12.xml.rels><?xml version="1.0" encoding="UTF-8" standalone="yes"?>
<Relationships xmlns="http://schemas.openxmlformats.org/package/2006/relationships"><Relationship Id="rId8" Type="http://schemas.openxmlformats.org/officeDocument/2006/relationships/customXml" Target="../ink/ink16.xml"/><Relationship Id="rId3" Type="http://schemas.openxmlformats.org/officeDocument/2006/relationships/image" Target="../media/image7.png"/><Relationship Id="rId7"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80.png"/><Relationship Id="rId11" Type="http://schemas.openxmlformats.org/officeDocument/2006/relationships/image" Target="../media/image13.png"/><Relationship Id="rId10" Type="http://schemas.openxmlformats.org/officeDocument/2006/relationships/customXml" Target="../ink/ink17.xml"/><Relationship Id="rId4" Type="http://schemas.openxmlformats.org/officeDocument/2006/relationships/customXml" Target="../ink/ink15.xml"/><Relationship Id="rId9" Type="http://schemas.openxmlformats.org/officeDocument/2006/relationships/image" Target="../media/image12.png"/></Relationships>
</file>

<file path=ppt/slides/_rels/slide13.xml.rels><?xml version="1.0" encoding="UTF-8" standalone="yes"?>
<Relationships xmlns="http://schemas.openxmlformats.org/package/2006/relationships"><Relationship Id="rId8" Type="http://schemas.openxmlformats.org/officeDocument/2006/relationships/customXml" Target="../ink/ink19.xml"/><Relationship Id="rId13" Type="http://schemas.openxmlformats.org/officeDocument/2006/relationships/image" Target="../media/image18.png"/><Relationship Id="rId3" Type="http://schemas.openxmlformats.org/officeDocument/2006/relationships/image" Target="../media/image7.png"/><Relationship Id="rId7" Type="http://schemas.openxmlformats.org/officeDocument/2006/relationships/image" Target="../media/image15.png"/><Relationship Id="rId12" Type="http://schemas.openxmlformats.org/officeDocument/2006/relationships/customXml" Target="../ink/ink21.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customXml" Target="../ink/ink18.xml"/><Relationship Id="rId11" Type="http://schemas.openxmlformats.org/officeDocument/2006/relationships/image" Target="../media/image17.png"/><Relationship Id="rId5" Type="http://schemas.openxmlformats.org/officeDocument/2006/relationships/image" Target="../media/image9.png"/><Relationship Id="rId10" Type="http://schemas.openxmlformats.org/officeDocument/2006/relationships/customXml" Target="../ink/ink20.xml"/><Relationship Id="rId4" Type="http://schemas.openxmlformats.org/officeDocument/2006/relationships/image" Target="../media/image14.png"/><Relationship Id="rId9" Type="http://schemas.openxmlformats.org/officeDocument/2006/relationships/image" Target="../media/image16.png"/></Relationships>
</file>

<file path=ppt/slides/_rels/slide14.xml.rels><?xml version="1.0" encoding="UTF-8" standalone="yes"?>
<Relationships xmlns="http://schemas.openxmlformats.org/package/2006/relationships"><Relationship Id="rId8" Type="http://schemas.openxmlformats.org/officeDocument/2006/relationships/customXml" Target="../ink/ink23.xml"/><Relationship Id="rId3" Type="http://schemas.openxmlformats.org/officeDocument/2006/relationships/image" Target="../media/image14.png"/><Relationship Id="rId7" Type="http://schemas.openxmlformats.org/officeDocument/2006/relationships/image" Target="../media/image20.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customXml" Target="../ink/ink22.xml"/><Relationship Id="rId5" Type="http://schemas.openxmlformats.org/officeDocument/2006/relationships/image" Target="../media/image19.png"/><Relationship Id="rId4" Type="http://schemas.openxmlformats.org/officeDocument/2006/relationships/image" Target="../media/image9.png"/><Relationship Id="rId9" Type="http://schemas.openxmlformats.org/officeDocument/2006/relationships/image" Target="../media/image27.png"/></Relationships>
</file>

<file path=ppt/slides/_rels/slide15.xml.rels><?xml version="1.0" encoding="UTF-8" standalone="yes"?>
<Relationships xmlns="http://schemas.openxmlformats.org/package/2006/relationships"><Relationship Id="rId8" Type="http://schemas.openxmlformats.org/officeDocument/2006/relationships/customXml" Target="../ink/ink25.xml"/><Relationship Id="rId3" Type="http://schemas.openxmlformats.org/officeDocument/2006/relationships/image" Target="../media/image26.png"/><Relationship Id="rId7" Type="http://schemas.openxmlformats.org/officeDocument/2006/relationships/image" Target="../media/image34.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customXml" Target="../ink/ink24.xml"/><Relationship Id="rId5" Type="http://schemas.openxmlformats.org/officeDocument/2006/relationships/image" Target="../media/image33.png"/><Relationship Id="rId4" Type="http://schemas.openxmlformats.org/officeDocument/2006/relationships/image" Target="../media/image29.png"/><Relationship Id="rId9" Type="http://schemas.openxmlformats.org/officeDocument/2006/relationships/image" Target="../media/image35.png"/></Relationships>
</file>

<file path=ppt/slides/_rels/slide16.xml.rels><?xml version="1.0" encoding="UTF-8" standalone="yes"?>
<Relationships xmlns="http://schemas.openxmlformats.org/package/2006/relationships"><Relationship Id="rId8" Type="http://schemas.openxmlformats.org/officeDocument/2006/relationships/customXml" Target="../ink/ink27.xml"/><Relationship Id="rId13" Type="http://schemas.openxmlformats.org/officeDocument/2006/relationships/image" Target="../media/image40.png"/><Relationship Id="rId3" Type="http://schemas.openxmlformats.org/officeDocument/2006/relationships/image" Target="../media/image26.png"/><Relationship Id="rId7" Type="http://schemas.openxmlformats.org/officeDocument/2006/relationships/image" Target="../media/image37.png"/><Relationship Id="rId12" Type="http://schemas.openxmlformats.org/officeDocument/2006/relationships/customXml" Target="../ink/ink29.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customXml" Target="../ink/ink26.xml"/><Relationship Id="rId11" Type="http://schemas.openxmlformats.org/officeDocument/2006/relationships/image" Target="../media/image39.png"/><Relationship Id="rId5" Type="http://schemas.openxmlformats.org/officeDocument/2006/relationships/image" Target="../media/image36.png"/><Relationship Id="rId10" Type="http://schemas.openxmlformats.org/officeDocument/2006/relationships/customXml" Target="../ink/ink28.xml"/><Relationship Id="rId4" Type="http://schemas.openxmlformats.org/officeDocument/2006/relationships/image" Target="../media/image29.png"/><Relationship Id="rId9" Type="http://schemas.openxmlformats.org/officeDocument/2006/relationships/image" Target="../media/image38.png"/></Relationships>
</file>

<file path=ppt/slides/_rels/slide17.xml.rels><?xml version="1.0" encoding="UTF-8" standalone="yes"?>
<Relationships xmlns="http://schemas.openxmlformats.org/package/2006/relationships"><Relationship Id="rId8" Type="http://schemas.openxmlformats.org/officeDocument/2006/relationships/customXml" Target="../ink/ink31.xml"/><Relationship Id="rId13" Type="http://schemas.openxmlformats.org/officeDocument/2006/relationships/image" Target="../media/image45.png"/><Relationship Id="rId3" Type="http://schemas.openxmlformats.org/officeDocument/2006/relationships/image" Target="../media/image29.png"/><Relationship Id="rId7" Type="http://schemas.openxmlformats.org/officeDocument/2006/relationships/image" Target="../media/image42.png"/><Relationship Id="rId12" Type="http://schemas.openxmlformats.org/officeDocument/2006/relationships/customXml" Target="../ink/ink33.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customXml" Target="../ink/ink30.xml"/><Relationship Id="rId11" Type="http://schemas.openxmlformats.org/officeDocument/2006/relationships/image" Target="../media/image44.png"/><Relationship Id="rId5" Type="http://schemas.openxmlformats.org/officeDocument/2006/relationships/image" Target="../media/image30.png"/><Relationship Id="rId10" Type="http://schemas.openxmlformats.org/officeDocument/2006/relationships/customXml" Target="../ink/ink32.xml"/><Relationship Id="rId4" Type="http://schemas.openxmlformats.org/officeDocument/2006/relationships/image" Target="../media/image36.png"/><Relationship Id="rId9" Type="http://schemas.openxmlformats.org/officeDocument/2006/relationships/image" Target="../media/image43.png"/></Relationships>
</file>

<file path=ppt/slides/_rels/slide18.xml.rels><?xml version="1.0" encoding="UTF-8" standalone="yes"?>
<Relationships xmlns="http://schemas.openxmlformats.org/package/2006/relationships"><Relationship Id="rId8" Type="http://schemas.openxmlformats.org/officeDocument/2006/relationships/customXml" Target="../ink/ink35.xml"/><Relationship Id="rId3" Type="http://schemas.openxmlformats.org/officeDocument/2006/relationships/image" Target="../media/image46.png"/><Relationship Id="rId7" Type="http://schemas.openxmlformats.org/officeDocument/2006/relationships/image" Target="../media/image49.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customXml" Target="../ink/ink34.xml"/><Relationship Id="rId5" Type="http://schemas.openxmlformats.org/officeDocument/2006/relationships/image" Target="../media/image47.png"/><Relationship Id="rId4" Type="http://schemas.openxmlformats.org/officeDocument/2006/relationships/image" Target="../media/image41.png"/><Relationship Id="rId9" Type="http://schemas.openxmlformats.org/officeDocument/2006/relationships/image" Target="../media/image50.png"/></Relationships>
</file>

<file path=ppt/slides/_rels/slide19.xml.rels><?xml version="1.0" encoding="UTF-8" standalone="yes"?>
<Relationships xmlns="http://schemas.openxmlformats.org/package/2006/relationships"><Relationship Id="rId8" Type="http://schemas.openxmlformats.org/officeDocument/2006/relationships/customXml" Target="../ink/ink37.xml"/><Relationship Id="rId3" Type="http://schemas.openxmlformats.org/officeDocument/2006/relationships/image" Target="../media/image51.png"/><Relationship Id="rId7" Type="http://schemas.openxmlformats.org/officeDocument/2006/relationships/image" Target="../media/image52.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customXml" Target="../ink/ink36.xml"/><Relationship Id="rId11" Type="http://schemas.openxmlformats.org/officeDocument/2006/relationships/image" Target="../media/image54.png"/><Relationship Id="rId5" Type="http://schemas.openxmlformats.org/officeDocument/2006/relationships/image" Target="../media/image47.png"/><Relationship Id="rId10" Type="http://schemas.openxmlformats.org/officeDocument/2006/relationships/customXml" Target="../ink/ink38.xml"/><Relationship Id="rId4" Type="http://schemas.openxmlformats.org/officeDocument/2006/relationships/image" Target="../media/image41.png"/><Relationship Id="rId9" Type="http://schemas.openxmlformats.org/officeDocument/2006/relationships/image" Target="../media/image5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customXml" Target="../ink/ink40.xml"/><Relationship Id="rId3" Type="http://schemas.openxmlformats.org/officeDocument/2006/relationships/image" Target="../media/image48.png"/><Relationship Id="rId7" Type="http://schemas.openxmlformats.org/officeDocument/2006/relationships/image" Target="../media/image312.png"/><Relationship Id="rId2" Type="http://schemas.openxmlformats.org/officeDocument/2006/relationships/notesSlide" Target="../notesSlides/notesSlide20.xml"/><Relationship Id="rId1" Type="http://schemas.openxmlformats.org/officeDocument/2006/relationships/slideLayout" Target="../slideLayouts/slideLayout2.xml"/><Relationship Id="rId11" Type="http://schemas.openxmlformats.org/officeDocument/2006/relationships/image" Target="../media/image147.png"/><Relationship Id="rId10" Type="http://schemas.openxmlformats.org/officeDocument/2006/relationships/customXml" Target="../ink/ink41.xml"/><Relationship Id="rId4" Type="http://schemas.openxmlformats.org/officeDocument/2006/relationships/customXml" Target="../ink/ink39.xml"/><Relationship Id="rId9" Type="http://schemas.openxmlformats.org/officeDocument/2006/relationships/image" Target="../media/image411.png"/></Relationships>
</file>

<file path=ppt/slides/_rels/slide21.xml.rels><?xml version="1.0" encoding="UTF-8" standalone="yes"?>
<Relationships xmlns="http://schemas.openxmlformats.org/package/2006/relationships"><Relationship Id="rId8" Type="http://schemas.openxmlformats.org/officeDocument/2006/relationships/customXml" Target="../ink/ink43.xml"/><Relationship Id="rId109" Type="http://schemas.openxmlformats.org/officeDocument/2006/relationships/image" Target="../media/image148.png"/><Relationship Id="rId3" Type="http://schemas.openxmlformats.org/officeDocument/2006/relationships/image" Target="../media/image48.png"/><Relationship Id="rId7" Type="http://schemas.openxmlformats.org/officeDocument/2006/relationships/image" Target="../media/image610.png"/><Relationship Id="rId2" Type="http://schemas.openxmlformats.org/officeDocument/2006/relationships/notesSlide" Target="../notesSlides/notesSlide21.xml"/><Relationship Id="rId1" Type="http://schemas.openxmlformats.org/officeDocument/2006/relationships/slideLayout" Target="../slideLayouts/slideLayout2.xml"/><Relationship Id="rId10" Type="http://schemas.openxmlformats.org/officeDocument/2006/relationships/customXml" Target="../ink/ink44.xml"/><Relationship Id="rId4" Type="http://schemas.openxmlformats.org/officeDocument/2006/relationships/customXml" Target="../ink/ink42.xml"/><Relationship Id="rId9" Type="http://schemas.openxmlformats.org/officeDocument/2006/relationships/image" Target="../media/image70.png"/></Relationships>
</file>

<file path=ppt/slides/_rels/slide22.xml.rels><?xml version="1.0" encoding="UTF-8" standalone="yes"?>
<Relationships xmlns="http://schemas.openxmlformats.org/package/2006/relationships"><Relationship Id="rId8" Type="http://schemas.openxmlformats.org/officeDocument/2006/relationships/customXml" Target="../ink/ink47.xml"/><Relationship Id="rId3" Type="http://schemas.openxmlformats.org/officeDocument/2006/relationships/image" Target="../media/image55.png"/><Relationship Id="rId7" Type="http://schemas.openxmlformats.org/officeDocument/2006/relationships/image" Target="../media/image380.pn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customXml" Target="../ink/ink46.xml"/><Relationship Id="rId11" Type="http://schemas.openxmlformats.org/officeDocument/2006/relationships/image" Target="../media/image400.png"/><Relationship Id="rId5" Type="http://schemas.openxmlformats.org/officeDocument/2006/relationships/image" Target="../media/image370.png"/><Relationship Id="rId10" Type="http://schemas.openxmlformats.org/officeDocument/2006/relationships/customXml" Target="../ink/ink48.xml"/><Relationship Id="rId4" Type="http://schemas.openxmlformats.org/officeDocument/2006/relationships/customXml" Target="../ink/ink45.xml"/><Relationship Id="rId9" Type="http://schemas.openxmlformats.org/officeDocument/2006/relationships/image" Target="../media/image390.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6.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6.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customXml" Target="../ink/ink51.xml"/><Relationship Id="rId3" Type="http://schemas.openxmlformats.org/officeDocument/2006/relationships/image" Target="../media/image56.png"/><Relationship Id="rId7" Type="http://schemas.openxmlformats.org/officeDocument/2006/relationships/image" Target="../media/image430.png"/><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customXml" Target="../ink/ink50.xml"/><Relationship Id="rId11" Type="http://schemas.openxmlformats.org/officeDocument/2006/relationships/image" Target="../media/image450.png"/><Relationship Id="rId5" Type="http://schemas.openxmlformats.org/officeDocument/2006/relationships/image" Target="../media/image420.png"/><Relationship Id="rId10" Type="http://schemas.openxmlformats.org/officeDocument/2006/relationships/customXml" Target="../ink/ink52.xml"/><Relationship Id="rId4" Type="http://schemas.openxmlformats.org/officeDocument/2006/relationships/customXml" Target="../ink/ink49.xml"/><Relationship Id="rId9" Type="http://schemas.openxmlformats.org/officeDocument/2006/relationships/image" Target="../media/image440.png"/></Relationships>
</file>

<file path=ppt/slides/_rels/slide28.xml.rels><?xml version="1.0" encoding="UTF-8" standalone="yes"?>
<Relationships xmlns="http://schemas.openxmlformats.org/package/2006/relationships"><Relationship Id="rId13" Type="http://schemas.openxmlformats.org/officeDocument/2006/relationships/image" Target="../media/image500.png"/><Relationship Id="rId18" Type="http://schemas.openxmlformats.org/officeDocument/2006/relationships/customXml" Target="../ink/ink60.xml"/><Relationship Id="rId26" Type="http://schemas.openxmlformats.org/officeDocument/2006/relationships/customXml" Target="../ink/ink64.xml"/><Relationship Id="rId3" Type="http://schemas.openxmlformats.org/officeDocument/2006/relationships/image" Target="../media/image56.png"/><Relationship Id="rId21" Type="http://schemas.openxmlformats.org/officeDocument/2006/relationships/image" Target="../media/image540.png"/><Relationship Id="rId34" Type="http://schemas.openxmlformats.org/officeDocument/2006/relationships/customXml" Target="../ink/ink68.xml"/><Relationship Id="rId7" Type="http://schemas.openxmlformats.org/officeDocument/2006/relationships/image" Target="../media/image470.png"/><Relationship Id="rId12" Type="http://schemas.openxmlformats.org/officeDocument/2006/relationships/customXml" Target="../ink/ink57.xml"/><Relationship Id="rId17" Type="http://schemas.openxmlformats.org/officeDocument/2006/relationships/image" Target="../media/image520.png"/><Relationship Id="rId25" Type="http://schemas.openxmlformats.org/officeDocument/2006/relationships/image" Target="../media/image560.png"/><Relationship Id="rId33" Type="http://schemas.openxmlformats.org/officeDocument/2006/relationships/image" Target="../media/image61.png"/><Relationship Id="rId2" Type="http://schemas.openxmlformats.org/officeDocument/2006/relationships/notesSlide" Target="../notesSlides/notesSlide28.xml"/><Relationship Id="rId16" Type="http://schemas.openxmlformats.org/officeDocument/2006/relationships/customXml" Target="../ink/ink59.xml"/><Relationship Id="rId20" Type="http://schemas.openxmlformats.org/officeDocument/2006/relationships/customXml" Target="../ink/ink61.xml"/><Relationship Id="rId29" Type="http://schemas.openxmlformats.org/officeDocument/2006/relationships/image" Target="../media/image59.png"/><Relationship Id="rId1" Type="http://schemas.openxmlformats.org/officeDocument/2006/relationships/slideLayout" Target="../slideLayouts/slideLayout2.xml"/><Relationship Id="rId6" Type="http://schemas.openxmlformats.org/officeDocument/2006/relationships/customXml" Target="../ink/ink54.xml"/><Relationship Id="rId11" Type="http://schemas.openxmlformats.org/officeDocument/2006/relationships/image" Target="../media/image490.png"/><Relationship Id="rId24" Type="http://schemas.openxmlformats.org/officeDocument/2006/relationships/customXml" Target="../ink/ink63.xml"/><Relationship Id="rId32" Type="http://schemas.openxmlformats.org/officeDocument/2006/relationships/customXml" Target="../ink/ink67.xml"/><Relationship Id="rId5" Type="http://schemas.openxmlformats.org/officeDocument/2006/relationships/image" Target="../media/image460.png"/><Relationship Id="rId15" Type="http://schemas.openxmlformats.org/officeDocument/2006/relationships/image" Target="../media/image510.png"/><Relationship Id="rId23" Type="http://schemas.openxmlformats.org/officeDocument/2006/relationships/image" Target="../media/image550.png"/><Relationship Id="rId28" Type="http://schemas.openxmlformats.org/officeDocument/2006/relationships/customXml" Target="../ink/ink65.xml"/><Relationship Id="rId10" Type="http://schemas.openxmlformats.org/officeDocument/2006/relationships/customXml" Target="../ink/ink56.xml"/><Relationship Id="rId19" Type="http://schemas.openxmlformats.org/officeDocument/2006/relationships/image" Target="../media/image530.png"/><Relationship Id="rId31" Type="http://schemas.openxmlformats.org/officeDocument/2006/relationships/image" Target="../media/image60.png"/><Relationship Id="rId4" Type="http://schemas.openxmlformats.org/officeDocument/2006/relationships/customXml" Target="../ink/ink53.xml"/><Relationship Id="rId9" Type="http://schemas.openxmlformats.org/officeDocument/2006/relationships/image" Target="../media/image480.png"/><Relationship Id="rId14" Type="http://schemas.openxmlformats.org/officeDocument/2006/relationships/customXml" Target="../ink/ink58.xml"/><Relationship Id="rId22" Type="http://schemas.openxmlformats.org/officeDocument/2006/relationships/customXml" Target="../ink/ink62.xml"/><Relationship Id="rId27" Type="http://schemas.openxmlformats.org/officeDocument/2006/relationships/image" Target="../media/image580.png"/><Relationship Id="rId30" Type="http://schemas.openxmlformats.org/officeDocument/2006/relationships/customXml" Target="../ink/ink66.xml"/><Relationship Id="rId35" Type="http://schemas.openxmlformats.org/officeDocument/2006/relationships/image" Target="../media/image62.png"/><Relationship Id="rId8" Type="http://schemas.openxmlformats.org/officeDocument/2006/relationships/customXml" Target="../ink/ink55.xml"/></Relationships>
</file>

<file path=ppt/slides/_rels/slide29.xml.rels><?xml version="1.0" encoding="UTF-8" standalone="yes"?>
<Relationships xmlns="http://schemas.openxmlformats.org/package/2006/relationships"><Relationship Id="rId3" Type="http://schemas.openxmlformats.org/officeDocument/2006/relationships/image" Target="../media/image58.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22.png"/><Relationship Id="rId13" Type="http://schemas.openxmlformats.org/officeDocument/2006/relationships/customXml" Target="../ink/ink5.xml"/><Relationship Id="rId3" Type="http://schemas.openxmlformats.org/officeDocument/2006/relationships/image" Target="../media/image3.png"/><Relationship Id="rId7" Type="http://schemas.openxmlformats.org/officeDocument/2006/relationships/customXml" Target="../ink/ink2.xml"/><Relationship Id="rId12" Type="http://schemas.openxmlformats.org/officeDocument/2006/relationships/image" Target="../media/image24.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21.png"/><Relationship Id="rId11" Type="http://schemas.openxmlformats.org/officeDocument/2006/relationships/customXml" Target="../ink/ink4.xml"/><Relationship Id="rId5" Type="http://schemas.openxmlformats.org/officeDocument/2006/relationships/customXml" Target="../ink/ink1.xml"/><Relationship Id="rId10" Type="http://schemas.openxmlformats.org/officeDocument/2006/relationships/image" Target="../media/image23.png"/><Relationship Id="rId4" Type="http://schemas.openxmlformats.org/officeDocument/2006/relationships/image" Target="../media/image2.png"/><Relationship Id="rId9" Type="http://schemas.openxmlformats.org/officeDocument/2006/relationships/customXml" Target="../ink/ink3.xml"/><Relationship Id="rId14" Type="http://schemas.openxmlformats.org/officeDocument/2006/relationships/image" Target="../media/image25.png"/></Relationships>
</file>

<file path=ppt/slides/_rels/slide8.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3.png"/><Relationship Id="rId7"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28.png"/><Relationship Id="rId4" Type="http://schemas.openxmlformats.org/officeDocument/2006/relationships/customXml" Target="../ink/ink6.xml"/></Relationships>
</file>

<file path=ppt/slides/_rels/slide9.xml.rels><?xml version="1.0" encoding="UTF-8" standalone="yes"?>
<Relationships xmlns="http://schemas.openxmlformats.org/package/2006/relationships"><Relationship Id="rId121" Type="http://schemas.openxmlformats.org/officeDocument/2006/relationships/customXml" Target="../ink/ink9.xml"/><Relationship Id="rId3" Type="http://schemas.openxmlformats.org/officeDocument/2006/relationships/image" Target="../media/image3.png"/><Relationship Id="rId120" Type="http://schemas.openxmlformats.org/officeDocument/2006/relationships/image" Target="../media/image139.png"/><Relationship Id="rId7" Type="http://schemas.openxmlformats.org/officeDocument/2006/relationships/customXml" Target="../ink/ink8.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57.png"/><Relationship Id="rId123" Type="http://schemas.openxmlformats.org/officeDocument/2006/relationships/image" Target="../media/image511.png"/><Relationship Id="rId122" Type="http://schemas.openxmlformats.org/officeDocument/2006/relationships/image" Target="../media/image140.png"/><Relationship Id="rId4" Type="http://schemas.openxmlformats.org/officeDocument/2006/relationships/customXml" Target="../ink/ink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4504DE-D132-423C-91ED-D2E618CBB645}"/>
              </a:ext>
            </a:extLst>
          </p:cNvPr>
          <p:cNvSpPr>
            <a:spLocks noGrp="1"/>
          </p:cNvSpPr>
          <p:nvPr>
            <p:ph type="ctrTitle"/>
          </p:nvPr>
        </p:nvSpPr>
        <p:spPr>
          <a:xfrm>
            <a:off x="1404938" y="808863"/>
            <a:ext cx="9144000" cy="2387600"/>
          </a:xfrm>
        </p:spPr>
        <p:txBody>
          <a:bodyPr/>
          <a:lstStyle/>
          <a:p>
            <a:r>
              <a:rPr lang="en-GB" dirty="0"/>
              <a:t>The productivity of Dutch diminutives</a:t>
            </a:r>
          </a:p>
        </p:txBody>
      </p:sp>
      <p:sp>
        <p:nvSpPr>
          <p:cNvPr id="3" name="Ondertitel 2">
            <a:extLst>
              <a:ext uri="{FF2B5EF4-FFF2-40B4-BE49-F238E27FC236}">
                <a16:creationId xmlns:a16="http://schemas.microsoft.com/office/drawing/2014/main" id="{352D8090-A19E-4B91-9463-C493733FC75A}"/>
              </a:ext>
            </a:extLst>
          </p:cNvPr>
          <p:cNvSpPr>
            <a:spLocks noGrp="1"/>
          </p:cNvSpPr>
          <p:nvPr>
            <p:ph type="subTitle" idx="1"/>
          </p:nvPr>
        </p:nvSpPr>
        <p:spPr>
          <a:xfrm>
            <a:off x="1524000" y="3973925"/>
            <a:ext cx="9144000" cy="1655762"/>
          </a:xfrm>
        </p:spPr>
        <p:txBody>
          <a:bodyPr/>
          <a:lstStyle/>
          <a:p>
            <a:r>
              <a:rPr lang="en-GB" sz="2400" dirty="0"/>
              <a:t>Rosita van Tuijl</a:t>
            </a:r>
          </a:p>
          <a:p>
            <a:r>
              <a:rPr lang="en-GB" sz="2400" dirty="0"/>
              <a:t>Peter </a:t>
            </a:r>
            <a:r>
              <a:rPr lang="en-GB" sz="2400" dirty="0" err="1"/>
              <a:t>Coopmans</a:t>
            </a:r>
            <a:endParaRPr lang="en-GB" sz="2400" dirty="0"/>
          </a:p>
          <a:p>
            <a:r>
              <a:rPr lang="en-GB" sz="2400" dirty="0"/>
              <a:t>Utrecht University</a:t>
            </a:r>
          </a:p>
          <a:p>
            <a:endParaRPr lang="en-GB" dirty="0"/>
          </a:p>
        </p:txBody>
      </p:sp>
      <p:sp>
        <p:nvSpPr>
          <p:cNvPr id="4" name="Tijdelijke aanduiding voor dianummer 3">
            <a:extLst>
              <a:ext uri="{FF2B5EF4-FFF2-40B4-BE49-F238E27FC236}">
                <a16:creationId xmlns:a16="http://schemas.microsoft.com/office/drawing/2014/main" id="{8DB74C49-32C5-4108-B57F-C0027F693E22}"/>
              </a:ext>
            </a:extLst>
          </p:cNvPr>
          <p:cNvSpPr>
            <a:spLocks noGrp="1"/>
          </p:cNvSpPr>
          <p:nvPr>
            <p:ph type="sldNum" sz="quarter" idx="12"/>
          </p:nvPr>
        </p:nvSpPr>
        <p:spPr/>
        <p:txBody>
          <a:bodyPr/>
          <a:lstStyle/>
          <a:p>
            <a:endParaRPr lang="en-GB" dirty="0"/>
          </a:p>
        </p:txBody>
      </p:sp>
      <p:pic>
        <p:nvPicPr>
          <p:cNvPr id="5" name="Picture 5">
            <a:extLst>
              <a:ext uri="{FF2B5EF4-FFF2-40B4-BE49-F238E27FC236}">
                <a16:creationId xmlns:a16="http://schemas.microsoft.com/office/drawing/2014/main" id="{DD5CE791-8867-43FE-A3BF-DFFC5A4679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8" y="5694363"/>
            <a:ext cx="1009650"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36197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BF0CBC-B8FA-4D0E-965F-CEE1EC6DD4C9}"/>
              </a:ext>
            </a:extLst>
          </p:cNvPr>
          <p:cNvSpPr>
            <a:spLocks noGrp="1"/>
          </p:cNvSpPr>
          <p:nvPr>
            <p:ph type="title"/>
          </p:nvPr>
        </p:nvSpPr>
        <p:spPr/>
        <p:txBody>
          <a:bodyPr/>
          <a:lstStyle/>
          <a:p>
            <a:r>
              <a:rPr lang="en-GB" dirty="0"/>
              <a:t>Analysis</a:t>
            </a:r>
          </a:p>
        </p:txBody>
      </p:sp>
      <p:pic>
        <p:nvPicPr>
          <p:cNvPr id="5" name="Afbeelding 4">
            <a:extLst>
              <a:ext uri="{FF2B5EF4-FFF2-40B4-BE49-F238E27FC236}">
                <a16:creationId xmlns:a16="http://schemas.microsoft.com/office/drawing/2014/main" id="{8D21FB65-7E2E-401D-BBD1-51249C6206DB}"/>
              </a:ext>
            </a:extLst>
          </p:cNvPr>
          <p:cNvPicPr>
            <a:picLocks noChangeAspect="1"/>
          </p:cNvPicPr>
          <p:nvPr/>
        </p:nvPicPr>
        <p:blipFill>
          <a:blip r:embed="rId3"/>
          <a:stretch>
            <a:fillRect/>
          </a:stretch>
        </p:blipFill>
        <p:spPr>
          <a:xfrm>
            <a:off x="1338489" y="1872985"/>
            <a:ext cx="9239250" cy="3409950"/>
          </a:xfrm>
          <a:prstGeom prst="rect">
            <a:avLst/>
          </a:prstGeom>
        </p:spPr>
      </p:pic>
      <mc:AlternateContent xmlns:mc="http://schemas.openxmlformats.org/markup-compatibility/2006" xmlns:p14="http://schemas.microsoft.com/office/powerpoint/2010/main">
        <mc:Choice Requires="p14">
          <p:contentPart p14:bwMode="auto" r:id="rId4">
            <p14:nvContentPartPr>
              <p14:cNvPr id="7" name="Inkt 6">
                <a:extLst>
                  <a:ext uri="{FF2B5EF4-FFF2-40B4-BE49-F238E27FC236}">
                    <a16:creationId xmlns:a16="http://schemas.microsoft.com/office/drawing/2014/main" id="{BAF1B866-3179-4EE7-8977-6638BDCB958F}"/>
                  </a:ext>
                </a:extLst>
              </p14:cNvPr>
              <p14:cNvContentPartPr/>
              <p14:nvPr/>
            </p14:nvContentPartPr>
            <p14:xfrm>
              <a:off x="3932902" y="2286406"/>
              <a:ext cx="1471680" cy="125280"/>
            </p14:xfrm>
          </p:contentPart>
        </mc:Choice>
        <mc:Fallback xmlns="">
          <p:pic>
            <p:nvPicPr>
              <p:cNvPr id="7" name="Inkt 6">
                <a:extLst>
                  <a:ext uri="{FF2B5EF4-FFF2-40B4-BE49-F238E27FC236}">
                    <a16:creationId xmlns:a16="http://schemas.microsoft.com/office/drawing/2014/main" id="{BAF1B866-3179-4EE7-8977-6638BDCB958F}"/>
                  </a:ext>
                </a:extLst>
              </p:cNvPr>
              <p:cNvPicPr/>
              <p:nvPr/>
            </p:nvPicPr>
            <p:blipFill>
              <a:blip r:embed="rId5"/>
              <a:stretch>
                <a:fillRect/>
              </a:stretch>
            </p:blipFill>
            <p:spPr>
              <a:xfrm>
                <a:off x="3878889" y="2178406"/>
                <a:ext cx="1579346" cy="34092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2" name="Inkt 11">
                <a:extLst>
                  <a:ext uri="{FF2B5EF4-FFF2-40B4-BE49-F238E27FC236}">
                    <a16:creationId xmlns:a16="http://schemas.microsoft.com/office/drawing/2014/main" id="{91685BA1-4B76-4B5E-9877-ABDF399B84EC}"/>
                  </a:ext>
                </a:extLst>
              </p14:cNvPr>
              <p14:cNvContentPartPr/>
              <p14:nvPr/>
            </p14:nvContentPartPr>
            <p14:xfrm>
              <a:off x="5769262" y="2334286"/>
              <a:ext cx="1805040" cy="32760"/>
            </p14:xfrm>
          </p:contentPart>
        </mc:Choice>
        <mc:Fallback xmlns="">
          <p:pic>
            <p:nvPicPr>
              <p:cNvPr id="12" name="Inkt 11">
                <a:extLst>
                  <a:ext uri="{FF2B5EF4-FFF2-40B4-BE49-F238E27FC236}">
                    <a16:creationId xmlns:a16="http://schemas.microsoft.com/office/drawing/2014/main" id="{91685BA1-4B76-4B5E-9877-ABDF399B84EC}"/>
                  </a:ext>
                </a:extLst>
              </p:cNvPr>
              <p:cNvPicPr/>
              <p:nvPr/>
            </p:nvPicPr>
            <p:blipFill>
              <a:blip r:embed="rId7"/>
              <a:stretch>
                <a:fillRect/>
              </a:stretch>
            </p:blipFill>
            <p:spPr>
              <a:xfrm>
                <a:off x="5715262" y="2226286"/>
                <a:ext cx="1912680" cy="2484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3" name="Inkt 12">
                <a:extLst>
                  <a:ext uri="{FF2B5EF4-FFF2-40B4-BE49-F238E27FC236}">
                    <a16:creationId xmlns:a16="http://schemas.microsoft.com/office/drawing/2014/main" id="{CB2D3FB8-20FD-40DE-A4D0-515BC0E4CA7E}"/>
                  </a:ext>
                </a:extLst>
              </p14:cNvPr>
              <p14:cNvContentPartPr/>
              <p14:nvPr/>
            </p14:nvContentPartPr>
            <p14:xfrm>
              <a:off x="7981462" y="2318806"/>
              <a:ext cx="1944000" cy="9000"/>
            </p14:xfrm>
          </p:contentPart>
        </mc:Choice>
        <mc:Fallback xmlns="">
          <p:pic>
            <p:nvPicPr>
              <p:cNvPr id="13" name="Inkt 12">
                <a:extLst>
                  <a:ext uri="{FF2B5EF4-FFF2-40B4-BE49-F238E27FC236}">
                    <a16:creationId xmlns:a16="http://schemas.microsoft.com/office/drawing/2014/main" id="{CB2D3FB8-20FD-40DE-A4D0-515BC0E4CA7E}"/>
                  </a:ext>
                </a:extLst>
              </p:cNvPr>
              <p:cNvPicPr/>
              <p:nvPr/>
            </p:nvPicPr>
            <p:blipFill>
              <a:blip r:embed="rId9"/>
              <a:stretch>
                <a:fillRect/>
              </a:stretch>
            </p:blipFill>
            <p:spPr>
              <a:xfrm>
                <a:off x="7927462" y="2210806"/>
                <a:ext cx="2051640" cy="224640"/>
              </a:xfrm>
              <a:prstGeom prst="rect">
                <a:avLst/>
              </a:prstGeom>
            </p:spPr>
          </p:pic>
        </mc:Fallback>
      </mc:AlternateContent>
      <p:sp>
        <p:nvSpPr>
          <p:cNvPr id="4" name="Tijdelijke aanduiding voor dianummer 3">
            <a:extLst>
              <a:ext uri="{FF2B5EF4-FFF2-40B4-BE49-F238E27FC236}">
                <a16:creationId xmlns:a16="http://schemas.microsoft.com/office/drawing/2014/main" id="{97B1FDC1-2686-47F4-A375-A2A74CA38B2D}"/>
              </a:ext>
            </a:extLst>
          </p:cNvPr>
          <p:cNvSpPr>
            <a:spLocks noGrp="1"/>
          </p:cNvSpPr>
          <p:nvPr>
            <p:ph type="sldNum" sz="quarter" idx="12"/>
          </p:nvPr>
        </p:nvSpPr>
        <p:spPr/>
        <p:txBody>
          <a:bodyPr/>
          <a:lstStyle/>
          <a:p>
            <a:fld id="{5ACEF731-4A4E-457B-B4F0-4FD6D2D727D7}" type="slidenum">
              <a:rPr lang="en-GB" smtClean="0"/>
              <a:t>10</a:t>
            </a:fld>
            <a:endParaRPr lang="en-GB"/>
          </a:p>
        </p:txBody>
      </p:sp>
    </p:spTree>
    <p:extLst>
      <p:ext uri="{BB962C8B-B14F-4D97-AF65-F5344CB8AC3E}">
        <p14:creationId xmlns:p14="http://schemas.microsoft.com/office/powerpoint/2010/main" val="4103334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4B8B47-E372-4BE3-87FB-DEEA5F4D7C49}"/>
              </a:ext>
            </a:extLst>
          </p:cNvPr>
          <p:cNvSpPr>
            <a:spLocks noGrp="1"/>
          </p:cNvSpPr>
          <p:nvPr>
            <p:ph type="title"/>
          </p:nvPr>
        </p:nvSpPr>
        <p:spPr>
          <a:xfrm>
            <a:off x="838200" y="314325"/>
            <a:ext cx="10515600" cy="1325563"/>
          </a:xfrm>
        </p:spPr>
        <p:txBody>
          <a:bodyPr/>
          <a:lstStyle/>
          <a:p>
            <a:r>
              <a:rPr lang="en-GB" dirty="0"/>
              <a:t>Analysis</a:t>
            </a:r>
          </a:p>
        </p:txBody>
      </p:sp>
      <p:sp>
        <p:nvSpPr>
          <p:cNvPr id="4" name="Tijdelijke aanduiding voor dianummer 3">
            <a:extLst>
              <a:ext uri="{FF2B5EF4-FFF2-40B4-BE49-F238E27FC236}">
                <a16:creationId xmlns:a16="http://schemas.microsoft.com/office/drawing/2014/main" id="{58880814-68D7-4D6A-A581-A29E44CFBBB1}"/>
              </a:ext>
            </a:extLst>
          </p:cNvPr>
          <p:cNvSpPr>
            <a:spLocks noGrp="1"/>
          </p:cNvSpPr>
          <p:nvPr>
            <p:ph type="sldNum" sz="quarter" idx="12"/>
          </p:nvPr>
        </p:nvSpPr>
        <p:spPr/>
        <p:txBody>
          <a:bodyPr/>
          <a:lstStyle/>
          <a:p>
            <a:fld id="{5ACEF731-4A4E-457B-B4F0-4FD6D2D727D7}" type="slidenum">
              <a:rPr lang="en-GB" smtClean="0"/>
              <a:t>11</a:t>
            </a:fld>
            <a:endParaRPr lang="en-GB" dirty="0"/>
          </a:p>
        </p:txBody>
      </p:sp>
      <p:pic>
        <p:nvPicPr>
          <p:cNvPr id="6" name="Afbeelding 5">
            <a:extLst>
              <a:ext uri="{FF2B5EF4-FFF2-40B4-BE49-F238E27FC236}">
                <a16:creationId xmlns:a16="http://schemas.microsoft.com/office/drawing/2014/main" id="{BCAF62BA-F461-4F52-A485-87C037A4678F}"/>
              </a:ext>
            </a:extLst>
          </p:cNvPr>
          <p:cNvPicPr>
            <a:picLocks noChangeAspect="1"/>
          </p:cNvPicPr>
          <p:nvPr/>
        </p:nvPicPr>
        <p:blipFill>
          <a:blip r:embed="rId3"/>
          <a:stretch>
            <a:fillRect/>
          </a:stretch>
        </p:blipFill>
        <p:spPr>
          <a:xfrm>
            <a:off x="254932" y="2178258"/>
            <a:ext cx="4915349" cy="2501900"/>
          </a:xfrm>
          <a:prstGeom prst="rect">
            <a:avLst/>
          </a:prstGeom>
        </p:spPr>
      </p:pic>
      <p:sp>
        <p:nvSpPr>
          <p:cNvPr id="7" name="Tekstvak 6">
            <a:extLst>
              <a:ext uri="{FF2B5EF4-FFF2-40B4-BE49-F238E27FC236}">
                <a16:creationId xmlns:a16="http://schemas.microsoft.com/office/drawing/2014/main" id="{0C33C4B8-7930-484F-8E57-C25150806249}"/>
              </a:ext>
            </a:extLst>
          </p:cNvPr>
          <p:cNvSpPr txBox="1"/>
          <p:nvPr/>
        </p:nvSpPr>
        <p:spPr>
          <a:xfrm>
            <a:off x="6561258" y="2844225"/>
            <a:ext cx="1277915" cy="584775"/>
          </a:xfrm>
          <a:prstGeom prst="rect">
            <a:avLst/>
          </a:prstGeom>
          <a:noFill/>
        </p:spPr>
        <p:txBody>
          <a:bodyPr wrap="none" rtlCol="0" anchor="ctr" anchorCtr="1">
            <a:spAutoFit/>
          </a:bodyPr>
          <a:lstStyle/>
          <a:p>
            <a:pPr algn="ctr"/>
            <a:r>
              <a:rPr lang="nl-NL" sz="3200" dirty="0"/>
              <a:t>N: </a:t>
            </a:r>
            <a:r>
              <a:rPr lang="nl-NL" sz="3200" dirty="0">
                <a:highlight>
                  <a:srgbClr val="00FFFF"/>
                </a:highlight>
              </a:rPr>
              <a:t>399</a:t>
            </a:r>
            <a:endParaRPr lang="nl-NL" sz="3600" dirty="0">
              <a:highlight>
                <a:srgbClr val="00FFFF"/>
              </a:highlight>
            </a:endParaRPr>
          </a:p>
        </p:txBody>
      </p:sp>
      <p:sp>
        <p:nvSpPr>
          <p:cNvPr id="8" name="Tekstfelt 75">
            <a:extLst>
              <a:ext uri="{FF2B5EF4-FFF2-40B4-BE49-F238E27FC236}">
                <a16:creationId xmlns:a16="http://schemas.microsoft.com/office/drawing/2014/main" id="{33F8D259-D845-42FD-A6A4-586F744C5D75}"/>
              </a:ext>
            </a:extLst>
          </p:cNvPr>
          <p:cNvSpPr txBox="1"/>
          <p:nvPr/>
        </p:nvSpPr>
        <p:spPr>
          <a:xfrm>
            <a:off x="6284941" y="5013755"/>
            <a:ext cx="2382575" cy="584775"/>
          </a:xfrm>
          <a:prstGeom prst="rect">
            <a:avLst/>
          </a:prstGeom>
          <a:noFill/>
        </p:spPr>
        <p:txBody>
          <a:bodyPr wrap="none" rtlCol="0" anchor="ctr" anchorCtr="1">
            <a:spAutoFit/>
          </a:bodyPr>
          <a:lstStyle/>
          <a:p>
            <a:pPr algn="ctr"/>
            <a:r>
              <a:rPr lang="nl-NL" sz="3200" dirty="0" err="1"/>
              <a:t>Exceptions</a:t>
            </a:r>
            <a:r>
              <a:rPr lang="nl-NL" sz="3200" dirty="0"/>
              <a:t>:</a:t>
            </a:r>
            <a:r>
              <a:rPr lang="nl-NL" sz="3200" b="1" dirty="0"/>
              <a:t> </a:t>
            </a:r>
            <a:r>
              <a:rPr lang="nl-NL" sz="3200" dirty="0">
                <a:highlight>
                  <a:srgbClr val="FF00FF"/>
                </a:highlight>
              </a:rPr>
              <a:t>8</a:t>
            </a:r>
            <a:endParaRPr lang="nl-NL" sz="3600" dirty="0">
              <a:highlight>
                <a:srgbClr val="FF00FF"/>
              </a:highlight>
            </a:endParaRPr>
          </a:p>
        </p:txBody>
      </p:sp>
      <mc:AlternateContent xmlns:mc="http://schemas.openxmlformats.org/markup-compatibility/2006" xmlns:a14="http://schemas.microsoft.com/office/drawing/2010/main">
        <mc:Choice Requires="a14">
          <p:sp>
            <p:nvSpPr>
              <p:cNvPr id="9" name="Tekstvak 8">
                <a:extLst>
                  <a:ext uri="{FF2B5EF4-FFF2-40B4-BE49-F238E27FC236}">
                    <a16:creationId xmlns:a16="http://schemas.microsoft.com/office/drawing/2014/main" id="{D219B153-7442-4F7D-8267-6B72DAA4C74D}"/>
                  </a:ext>
                </a:extLst>
              </p:cNvPr>
              <p:cNvSpPr txBox="1"/>
              <p:nvPr/>
            </p:nvSpPr>
            <p:spPr>
              <a:xfrm>
                <a:off x="5905318" y="3727637"/>
                <a:ext cx="3141820" cy="925190"/>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3200" i="1" smtClean="0">
                              <a:solidFill>
                                <a:schemeClr val="tx1"/>
                              </a:solidFill>
                              <a:latin typeface="Cambria Math" panose="02040503050406030204" pitchFamily="18" charset="0"/>
                            </a:rPr>
                          </m:ctrlPr>
                        </m:fPr>
                        <m:num>
                          <m:r>
                            <a:rPr lang="nl-NL" sz="3200" b="0" i="1" smtClean="0">
                              <a:solidFill>
                                <a:schemeClr val="tx1"/>
                              </a:solidFill>
                              <a:latin typeface="Cambria Math" panose="02040503050406030204" pitchFamily="18" charset="0"/>
                            </a:rPr>
                            <m:t>399</m:t>
                          </m:r>
                        </m:num>
                        <m:den>
                          <m:func>
                            <m:funcPr>
                              <m:ctrlPr>
                                <a:rPr lang="en-GB" sz="3200" i="1">
                                  <a:solidFill>
                                    <a:schemeClr val="tx1"/>
                                  </a:solidFill>
                                  <a:latin typeface="Cambria Math" panose="02040503050406030204" pitchFamily="18" charset="0"/>
                                </a:rPr>
                              </m:ctrlPr>
                            </m:funcPr>
                            <m:fName>
                              <m:r>
                                <m:rPr>
                                  <m:sty m:val="p"/>
                                </m:rPr>
                                <a:rPr lang="en-GB" sz="3200" b="0">
                                  <a:solidFill>
                                    <a:schemeClr val="tx1"/>
                                  </a:solidFill>
                                  <a:latin typeface="Cambria Math" panose="02040503050406030204" pitchFamily="18" charset="0"/>
                                </a:rPr>
                                <m:t>ln</m:t>
                              </m:r>
                            </m:fName>
                            <m:e>
                              <m:r>
                                <a:rPr lang="nl-NL" sz="3200" b="0" i="0" smtClean="0">
                                  <a:solidFill>
                                    <a:schemeClr val="tx1"/>
                                  </a:solidFill>
                                  <a:latin typeface="Cambria Math" panose="02040503050406030204" pitchFamily="18" charset="0"/>
                                </a:rPr>
                                <m:t>399</m:t>
                              </m:r>
                            </m:e>
                          </m:func>
                        </m:den>
                      </m:f>
                      <m:r>
                        <a:rPr lang="en-GB" sz="3200" b="0">
                          <a:solidFill>
                            <a:schemeClr val="tx1"/>
                          </a:solidFill>
                          <a:latin typeface="Cambria Math" panose="02040503050406030204" pitchFamily="18" charset="0"/>
                        </a:rPr>
                        <m:t>=</m:t>
                      </m:r>
                      <m:r>
                        <a:rPr lang="nl-NL" sz="3200" b="0" i="0" smtClean="0">
                          <a:solidFill>
                            <a:schemeClr val="tx1"/>
                          </a:solidFill>
                          <a:latin typeface="Cambria Math" panose="02040503050406030204" pitchFamily="18" charset="0"/>
                        </a:rPr>
                        <m:t>66</m:t>
                      </m:r>
                    </m:oMath>
                  </m:oMathPara>
                </a14:m>
                <a:endParaRPr lang="en-GB" sz="3200" b="1" dirty="0">
                  <a:solidFill>
                    <a:srgbClr val="F6630D"/>
                  </a:solidFill>
                </a:endParaRPr>
              </a:p>
            </p:txBody>
          </p:sp>
        </mc:Choice>
        <mc:Fallback xmlns="">
          <p:sp>
            <p:nvSpPr>
              <p:cNvPr id="9" name="Tekstvak 8">
                <a:extLst>
                  <a:ext uri="{FF2B5EF4-FFF2-40B4-BE49-F238E27FC236}">
                    <a16:creationId xmlns:a16="http://schemas.microsoft.com/office/drawing/2014/main" id="{D219B153-7442-4F7D-8267-6B72DAA4C74D}"/>
                  </a:ext>
                </a:extLst>
              </p:cNvPr>
              <p:cNvSpPr txBox="1">
                <a:spLocks noRot="1" noChangeAspect="1" noMove="1" noResize="1" noEditPoints="1" noAdjustHandles="1" noChangeArrowheads="1" noChangeShapeType="1" noTextEdit="1"/>
              </p:cNvSpPr>
              <p:nvPr/>
            </p:nvSpPr>
            <p:spPr>
              <a:xfrm>
                <a:off x="5905318" y="3727637"/>
                <a:ext cx="3141820" cy="925190"/>
              </a:xfrm>
              <a:prstGeom prst="rect">
                <a:avLst/>
              </a:prstGeom>
              <a:blipFill>
                <a:blip r:embed="rId4"/>
                <a:stretch>
                  <a:fillRect/>
                </a:stretch>
              </a:blipFill>
            </p:spPr>
            <p:txBody>
              <a:bodyPr/>
              <a:lstStyle/>
              <a:p>
                <a:r>
                  <a:rPr lang="en-GB">
                    <a:noFill/>
                  </a:rPr>
                  <a:t> </a:t>
                </a:r>
              </a:p>
            </p:txBody>
          </p:sp>
        </mc:Fallback>
      </mc:AlternateContent>
      <p:pic>
        <p:nvPicPr>
          <p:cNvPr id="5" name="Afbeelding 4">
            <a:extLst>
              <a:ext uri="{FF2B5EF4-FFF2-40B4-BE49-F238E27FC236}">
                <a16:creationId xmlns:a16="http://schemas.microsoft.com/office/drawing/2014/main" id="{EDA99D3C-8EC4-4130-95FC-3D73E4721DF6}"/>
              </a:ext>
            </a:extLst>
          </p:cNvPr>
          <p:cNvPicPr>
            <a:picLocks noChangeAspect="1"/>
          </p:cNvPicPr>
          <p:nvPr/>
        </p:nvPicPr>
        <p:blipFill>
          <a:blip r:embed="rId5"/>
          <a:stretch>
            <a:fillRect/>
          </a:stretch>
        </p:blipFill>
        <p:spPr>
          <a:xfrm>
            <a:off x="8943975" y="445387"/>
            <a:ext cx="2743200" cy="2548032"/>
          </a:xfrm>
          <a:prstGeom prst="rect">
            <a:avLst/>
          </a:prstGeom>
        </p:spPr>
      </p:pic>
      <mc:AlternateContent xmlns:mc="http://schemas.openxmlformats.org/markup-compatibility/2006" xmlns:p14="http://schemas.microsoft.com/office/powerpoint/2010/main">
        <mc:Choice Requires="p14">
          <p:contentPart p14:bwMode="auto" r:id="rId6">
            <p14:nvContentPartPr>
              <p14:cNvPr id="10" name="Inkt 9">
                <a:extLst>
                  <a:ext uri="{FF2B5EF4-FFF2-40B4-BE49-F238E27FC236}">
                    <a16:creationId xmlns:a16="http://schemas.microsoft.com/office/drawing/2014/main" id="{659D8038-88B0-41DD-9C28-2F39012E0E6F}"/>
                  </a:ext>
                </a:extLst>
              </p14:cNvPr>
              <p14:cNvContentPartPr/>
              <p14:nvPr/>
            </p14:nvContentPartPr>
            <p14:xfrm>
              <a:off x="10179840" y="2600173"/>
              <a:ext cx="480960" cy="54000"/>
            </p14:xfrm>
          </p:contentPart>
        </mc:Choice>
        <mc:Fallback xmlns="">
          <p:pic>
            <p:nvPicPr>
              <p:cNvPr id="10" name="Inkt 9">
                <a:extLst>
                  <a:ext uri="{FF2B5EF4-FFF2-40B4-BE49-F238E27FC236}">
                    <a16:creationId xmlns:a16="http://schemas.microsoft.com/office/drawing/2014/main" id="{659D8038-88B0-41DD-9C28-2F39012E0E6F}"/>
                  </a:ext>
                </a:extLst>
              </p:cNvPr>
              <p:cNvPicPr/>
              <p:nvPr/>
            </p:nvPicPr>
            <p:blipFill>
              <a:blip r:embed="rId7"/>
              <a:stretch>
                <a:fillRect/>
              </a:stretch>
            </p:blipFill>
            <p:spPr>
              <a:xfrm>
                <a:off x="10125840" y="2492173"/>
                <a:ext cx="588600" cy="26964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1" name="Inkt 10">
                <a:extLst>
                  <a:ext uri="{FF2B5EF4-FFF2-40B4-BE49-F238E27FC236}">
                    <a16:creationId xmlns:a16="http://schemas.microsoft.com/office/drawing/2014/main" id="{7D5B2965-14E2-4799-9F31-F1D4D9E8E5F0}"/>
                  </a:ext>
                </a:extLst>
              </p14:cNvPr>
              <p14:cNvContentPartPr/>
              <p14:nvPr/>
            </p14:nvContentPartPr>
            <p14:xfrm>
              <a:off x="10408080" y="2271493"/>
              <a:ext cx="306720" cy="56520"/>
            </p14:xfrm>
          </p:contentPart>
        </mc:Choice>
        <mc:Fallback xmlns="">
          <p:pic>
            <p:nvPicPr>
              <p:cNvPr id="11" name="Inkt 10">
                <a:extLst>
                  <a:ext uri="{FF2B5EF4-FFF2-40B4-BE49-F238E27FC236}">
                    <a16:creationId xmlns:a16="http://schemas.microsoft.com/office/drawing/2014/main" id="{7D5B2965-14E2-4799-9F31-F1D4D9E8E5F0}"/>
                  </a:ext>
                </a:extLst>
              </p:cNvPr>
              <p:cNvPicPr/>
              <p:nvPr/>
            </p:nvPicPr>
            <p:blipFill>
              <a:blip r:embed="rId9"/>
              <a:stretch>
                <a:fillRect/>
              </a:stretch>
            </p:blipFill>
            <p:spPr>
              <a:xfrm>
                <a:off x="10354080" y="2163853"/>
                <a:ext cx="414360" cy="272160"/>
              </a:xfrm>
              <a:prstGeom prst="rect">
                <a:avLst/>
              </a:prstGeom>
            </p:spPr>
          </p:pic>
        </mc:Fallback>
      </mc:AlternateContent>
    </p:spTree>
    <p:extLst>
      <p:ext uri="{BB962C8B-B14F-4D97-AF65-F5344CB8AC3E}">
        <p14:creationId xmlns:p14="http://schemas.microsoft.com/office/powerpoint/2010/main" val="2328981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4B8B47-E372-4BE3-87FB-DEEA5F4D7C49}"/>
              </a:ext>
            </a:extLst>
          </p:cNvPr>
          <p:cNvSpPr>
            <a:spLocks noGrp="1"/>
          </p:cNvSpPr>
          <p:nvPr>
            <p:ph type="title"/>
          </p:nvPr>
        </p:nvSpPr>
        <p:spPr/>
        <p:txBody>
          <a:bodyPr/>
          <a:lstStyle/>
          <a:p>
            <a:r>
              <a:rPr lang="en-GB" dirty="0"/>
              <a:t>Analysis</a:t>
            </a:r>
          </a:p>
        </p:txBody>
      </p:sp>
      <p:sp>
        <p:nvSpPr>
          <p:cNvPr id="4" name="Tijdelijke aanduiding voor dianummer 3">
            <a:extLst>
              <a:ext uri="{FF2B5EF4-FFF2-40B4-BE49-F238E27FC236}">
                <a16:creationId xmlns:a16="http://schemas.microsoft.com/office/drawing/2014/main" id="{58880814-68D7-4D6A-A581-A29E44CFBBB1}"/>
              </a:ext>
            </a:extLst>
          </p:cNvPr>
          <p:cNvSpPr>
            <a:spLocks noGrp="1"/>
          </p:cNvSpPr>
          <p:nvPr>
            <p:ph type="sldNum" sz="quarter" idx="12"/>
          </p:nvPr>
        </p:nvSpPr>
        <p:spPr/>
        <p:txBody>
          <a:bodyPr/>
          <a:lstStyle/>
          <a:p>
            <a:fld id="{5ACEF731-4A4E-457B-B4F0-4FD6D2D727D7}" type="slidenum">
              <a:rPr lang="en-GB" smtClean="0"/>
              <a:t>12</a:t>
            </a:fld>
            <a:endParaRPr lang="en-GB" dirty="0"/>
          </a:p>
        </p:txBody>
      </p:sp>
      <p:pic>
        <p:nvPicPr>
          <p:cNvPr id="6" name="Afbeelding 5">
            <a:extLst>
              <a:ext uri="{FF2B5EF4-FFF2-40B4-BE49-F238E27FC236}">
                <a16:creationId xmlns:a16="http://schemas.microsoft.com/office/drawing/2014/main" id="{BCAF62BA-F461-4F52-A485-87C037A4678F}"/>
              </a:ext>
            </a:extLst>
          </p:cNvPr>
          <p:cNvPicPr>
            <a:picLocks noChangeAspect="1"/>
          </p:cNvPicPr>
          <p:nvPr/>
        </p:nvPicPr>
        <p:blipFill>
          <a:blip r:embed="rId3"/>
          <a:stretch>
            <a:fillRect/>
          </a:stretch>
        </p:blipFill>
        <p:spPr>
          <a:xfrm>
            <a:off x="254932" y="2178258"/>
            <a:ext cx="4915349" cy="2501900"/>
          </a:xfrm>
          <a:prstGeom prst="rect">
            <a:avLst/>
          </a:prstGeom>
        </p:spPr>
      </p:pic>
      <mc:AlternateContent xmlns:mc="http://schemas.openxmlformats.org/markup-compatibility/2006" xmlns:p14="http://schemas.microsoft.com/office/powerpoint/2010/main">
        <mc:Choice Requires="p14">
          <p:contentPart p14:bwMode="auto" r:id="rId4">
            <p14:nvContentPartPr>
              <p14:cNvPr id="3" name="Inkt 2">
                <a:extLst>
                  <a:ext uri="{FF2B5EF4-FFF2-40B4-BE49-F238E27FC236}">
                    <a16:creationId xmlns:a16="http://schemas.microsoft.com/office/drawing/2014/main" id="{A0FC7EE0-77B1-49B4-80F2-C7792B289E4A}"/>
                  </a:ext>
                </a:extLst>
              </p14:cNvPr>
              <p14:cNvContentPartPr/>
              <p14:nvPr/>
            </p14:nvContentPartPr>
            <p14:xfrm>
              <a:off x="900120" y="3983653"/>
              <a:ext cx="520560" cy="676440"/>
            </p14:xfrm>
          </p:contentPart>
        </mc:Choice>
        <mc:Fallback xmlns="">
          <p:pic>
            <p:nvPicPr>
              <p:cNvPr id="3" name="Inkt 2">
                <a:extLst>
                  <a:ext uri="{FF2B5EF4-FFF2-40B4-BE49-F238E27FC236}">
                    <a16:creationId xmlns:a16="http://schemas.microsoft.com/office/drawing/2014/main" id="{A0FC7EE0-77B1-49B4-80F2-C7792B289E4A}"/>
                  </a:ext>
                </a:extLst>
              </p:cNvPr>
              <p:cNvPicPr/>
              <p:nvPr/>
            </p:nvPicPr>
            <p:blipFill>
              <a:blip r:embed="rId6"/>
              <a:stretch>
                <a:fillRect/>
              </a:stretch>
            </p:blipFill>
            <p:spPr>
              <a:xfrm>
                <a:off x="864480" y="3947653"/>
                <a:ext cx="592200" cy="748080"/>
              </a:xfrm>
              <a:prstGeom prst="rect">
                <a:avLst/>
              </a:prstGeom>
            </p:spPr>
          </p:pic>
        </mc:Fallback>
      </mc:AlternateContent>
      <p:sp>
        <p:nvSpPr>
          <p:cNvPr id="13" name="Tekstvak 12">
            <a:extLst>
              <a:ext uri="{FF2B5EF4-FFF2-40B4-BE49-F238E27FC236}">
                <a16:creationId xmlns:a16="http://schemas.microsoft.com/office/drawing/2014/main" id="{B60E1D63-1021-4267-8FCC-7F3CEC875F84}"/>
              </a:ext>
            </a:extLst>
          </p:cNvPr>
          <p:cNvSpPr txBox="1"/>
          <p:nvPr/>
        </p:nvSpPr>
        <p:spPr>
          <a:xfrm>
            <a:off x="6561258" y="2844225"/>
            <a:ext cx="1277915" cy="584775"/>
          </a:xfrm>
          <a:prstGeom prst="rect">
            <a:avLst/>
          </a:prstGeom>
          <a:noFill/>
        </p:spPr>
        <p:txBody>
          <a:bodyPr wrap="none" rtlCol="0" anchor="ctr" anchorCtr="1">
            <a:spAutoFit/>
          </a:bodyPr>
          <a:lstStyle/>
          <a:p>
            <a:pPr algn="ctr"/>
            <a:r>
              <a:rPr lang="nl-NL" sz="3200" dirty="0"/>
              <a:t>N: </a:t>
            </a:r>
            <a:r>
              <a:rPr lang="nl-NL" sz="3200" dirty="0">
                <a:highlight>
                  <a:srgbClr val="00FFFF"/>
                </a:highlight>
              </a:rPr>
              <a:t>399</a:t>
            </a:r>
            <a:endParaRPr lang="nl-NL" sz="3600" dirty="0">
              <a:highlight>
                <a:srgbClr val="00FFFF"/>
              </a:highlight>
            </a:endParaRPr>
          </a:p>
        </p:txBody>
      </p:sp>
      <p:sp>
        <p:nvSpPr>
          <p:cNvPr id="14" name="Tekstfelt 75">
            <a:extLst>
              <a:ext uri="{FF2B5EF4-FFF2-40B4-BE49-F238E27FC236}">
                <a16:creationId xmlns:a16="http://schemas.microsoft.com/office/drawing/2014/main" id="{F46169B2-86EA-467B-9D1C-4365C593F093}"/>
              </a:ext>
            </a:extLst>
          </p:cNvPr>
          <p:cNvSpPr txBox="1"/>
          <p:nvPr/>
        </p:nvSpPr>
        <p:spPr>
          <a:xfrm>
            <a:off x="6284941" y="5013755"/>
            <a:ext cx="2382575" cy="584775"/>
          </a:xfrm>
          <a:prstGeom prst="rect">
            <a:avLst/>
          </a:prstGeom>
          <a:noFill/>
        </p:spPr>
        <p:txBody>
          <a:bodyPr wrap="none" rtlCol="0" anchor="ctr" anchorCtr="1">
            <a:spAutoFit/>
          </a:bodyPr>
          <a:lstStyle/>
          <a:p>
            <a:pPr algn="ctr"/>
            <a:r>
              <a:rPr lang="nl-NL" sz="3200" dirty="0" err="1"/>
              <a:t>Exceptions</a:t>
            </a:r>
            <a:r>
              <a:rPr lang="nl-NL" sz="3200" dirty="0"/>
              <a:t>:</a:t>
            </a:r>
            <a:r>
              <a:rPr lang="nl-NL" sz="3200" b="1" dirty="0"/>
              <a:t> </a:t>
            </a:r>
            <a:r>
              <a:rPr lang="nl-NL" sz="3200" dirty="0">
                <a:highlight>
                  <a:srgbClr val="FF00FF"/>
                </a:highlight>
              </a:rPr>
              <a:t>8</a:t>
            </a:r>
            <a:endParaRPr lang="nl-NL" sz="3600" dirty="0">
              <a:highlight>
                <a:srgbClr val="FF00FF"/>
              </a:highlight>
            </a:endParaRPr>
          </a:p>
        </p:txBody>
      </p:sp>
      <mc:AlternateContent xmlns:mc="http://schemas.openxmlformats.org/markup-compatibility/2006" xmlns:a14="http://schemas.microsoft.com/office/drawing/2010/main">
        <mc:Choice Requires="a14">
          <p:sp>
            <p:nvSpPr>
              <p:cNvPr id="15" name="Tekstvak 14">
                <a:extLst>
                  <a:ext uri="{FF2B5EF4-FFF2-40B4-BE49-F238E27FC236}">
                    <a16:creationId xmlns:a16="http://schemas.microsoft.com/office/drawing/2014/main" id="{967D9FBE-6EDF-41E9-AFB6-541335DBB6DA}"/>
                  </a:ext>
                </a:extLst>
              </p:cNvPr>
              <p:cNvSpPr txBox="1"/>
              <p:nvPr/>
            </p:nvSpPr>
            <p:spPr>
              <a:xfrm>
                <a:off x="5905318" y="3727637"/>
                <a:ext cx="3141820" cy="925190"/>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3200" i="1" smtClean="0">
                              <a:solidFill>
                                <a:schemeClr val="tx1"/>
                              </a:solidFill>
                              <a:latin typeface="Cambria Math" panose="02040503050406030204" pitchFamily="18" charset="0"/>
                            </a:rPr>
                          </m:ctrlPr>
                        </m:fPr>
                        <m:num>
                          <m:r>
                            <a:rPr lang="nl-NL" sz="3200" b="0" i="1" smtClean="0">
                              <a:solidFill>
                                <a:schemeClr val="tx1"/>
                              </a:solidFill>
                              <a:latin typeface="Cambria Math" panose="02040503050406030204" pitchFamily="18" charset="0"/>
                            </a:rPr>
                            <m:t>399</m:t>
                          </m:r>
                        </m:num>
                        <m:den>
                          <m:func>
                            <m:funcPr>
                              <m:ctrlPr>
                                <a:rPr lang="en-GB" sz="3200" i="1">
                                  <a:solidFill>
                                    <a:schemeClr val="tx1"/>
                                  </a:solidFill>
                                  <a:latin typeface="Cambria Math" panose="02040503050406030204" pitchFamily="18" charset="0"/>
                                </a:rPr>
                              </m:ctrlPr>
                            </m:funcPr>
                            <m:fName>
                              <m:r>
                                <m:rPr>
                                  <m:sty m:val="p"/>
                                </m:rPr>
                                <a:rPr lang="en-GB" sz="3200" b="0">
                                  <a:solidFill>
                                    <a:schemeClr val="tx1"/>
                                  </a:solidFill>
                                  <a:latin typeface="Cambria Math" panose="02040503050406030204" pitchFamily="18" charset="0"/>
                                </a:rPr>
                                <m:t>ln</m:t>
                              </m:r>
                            </m:fName>
                            <m:e>
                              <m:r>
                                <a:rPr lang="nl-NL" sz="3200" b="0" i="0" smtClean="0">
                                  <a:solidFill>
                                    <a:schemeClr val="tx1"/>
                                  </a:solidFill>
                                  <a:latin typeface="Cambria Math" panose="02040503050406030204" pitchFamily="18" charset="0"/>
                                </a:rPr>
                                <m:t>399</m:t>
                              </m:r>
                            </m:e>
                          </m:func>
                        </m:den>
                      </m:f>
                      <m:r>
                        <a:rPr lang="en-GB" sz="3200" b="0">
                          <a:solidFill>
                            <a:schemeClr val="tx1"/>
                          </a:solidFill>
                          <a:latin typeface="Cambria Math" panose="02040503050406030204" pitchFamily="18" charset="0"/>
                        </a:rPr>
                        <m:t>=</m:t>
                      </m:r>
                      <m:r>
                        <a:rPr lang="nl-NL" sz="3200" b="0" i="0" smtClean="0">
                          <a:solidFill>
                            <a:schemeClr val="tx1"/>
                          </a:solidFill>
                          <a:latin typeface="Cambria Math" panose="02040503050406030204" pitchFamily="18" charset="0"/>
                        </a:rPr>
                        <m:t>66</m:t>
                      </m:r>
                    </m:oMath>
                  </m:oMathPara>
                </a14:m>
                <a:endParaRPr lang="en-GB" sz="3200" b="1" dirty="0">
                  <a:solidFill>
                    <a:srgbClr val="F6630D"/>
                  </a:solidFill>
                </a:endParaRPr>
              </a:p>
            </p:txBody>
          </p:sp>
        </mc:Choice>
        <mc:Fallback xmlns="">
          <p:sp>
            <p:nvSpPr>
              <p:cNvPr id="15" name="Tekstvak 14">
                <a:extLst>
                  <a:ext uri="{FF2B5EF4-FFF2-40B4-BE49-F238E27FC236}">
                    <a16:creationId xmlns:a16="http://schemas.microsoft.com/office/drawing/2014/main" id="{967D9FBE-6EDF-41E9-AFB6-541335DBB6DA}"/>
                  </a:ext>
                </a:extLst>
              </p:cNvPr>
              <p:cNvSpPr txBox="1">
                <a:spLocks noRot="1" noChangeAspect="1" noMove="1" noResize="1" noEditPoints="1" noAdjustHandles="1" noChangeArrowheads="1" noChangeShapeType="1" noTextEdit="1"/>
              </p:cNvSpPr>
              <p:nvPr/>
            </p:nvSpPr>
            <p:spPr>
              <a:xfrm>
                <a:off x="5905318" y="3727637"/>
                <a:ext cx="3141820" cy="925190"/>
              </a:xfrm>
              <a:prstGeom prst="rect">
                <a:avLst/>
              </a:prstGeom>
              <a:blipFill>
                <a:blip r:embed="rId6"/>
                <a:stretch>
                  <a:fillRect/>
                </a:stretch>
              </a:blipFill>
            </p:spPr>
            <p:txBody>
              <a:bodyPr/>
              <a:lstStyle/>
              <a:p>
                <a:r>
                  <a:rPr lang="en-GB">
                    <a:noFill/>
                  </a:rPr>
                  <a:t> </a:t>
                </a:r>
              </a:p>
            </p:txBody>
          </p:sp>
        </mc:Fallback>
      </mc:AlternateContent>
      <p:pic>
        <p:nvPicPr>
          <p:cNvPr id="16" name="Afbeelding 15">
            <a:extLst>
              <a:ext uri="{FF2B5EF4-FFF2-40B4-BE49-F238E27FC236}">
                <a16:creationId xmlns:a16="http://schemas.microsoft.com/office/drawing/2014/main" id="{15E65167-AA7B-4244-9EC7-0CB2F4C04DDA}"/>
              </a:ext>
            </a:extLst>
          </p:cNvPr>
          <p:cNvPicPr>
            <a:picLocks noChangeAspect="1"/>
          </p:cNvPicPr>
          <p:nvPr/>
        </p:nvPicPr>
        <p:blipFill>
          <a:blip r:embed="rId7"/>
          <a:stretch>
            <a:fillRect/>
          </a:stretch>
        </p:blipFill>
        <p:spPr>
          <a:xfrm>
            <a:off x="8943975" y="445387"/>
            <a:ext cx="2743200" cy="2548032"/>
          </a:xfrm>
          <a:prstGeom prst="rect">
            <a:avLst/>
          </a:prstGeom>
        </p:spPr>
      </p:pic>
      <mc:AlternateContent xmlns:mc="http://schemas.openxmlformats.org/markup-compatibility/2006" xmlns:p14="http://schemas.microsoft.com/office/powerpoint/2010/main">
        <mc:Choice Requires="p14">
          <p:contentPart p14:bwMode="auto" r:id="rId8">
            <p14:nvContentPartPr>
              <p14:cNvPr id="19" name="Inkt 18">
                <a:extLst>
                  <a:ext uri="{FF2B5EF4-FFF2-40B4-BE49-F238E27FC236}">
                    <a16:creationId xmlns:a16="http://schemas.microsoft.com/office/drawing/2014/main" id="{444D884D-2E26-4000-ACEC-F6446F6EF407}"/>
                  </a:ext>
                </a:extLst>
              </p14:cNvPr>
              <p14:cNvContentPartPr/>
              <p14:nvPr/>
            </p14:nvContentPartPr>
            <p14:xfrm>
              <a:off x="10201440" y="2610613"/>
              <a:ext cx="375840" cy="44640"/>
            </p14:xfrm>
          </p:contentPart>
        </mc:Choice>
        <mc:Fallback xmlns="">
          <p:pic>
            <p:nvPicPr>
              <p:cNvPr id="19" name="Inkt 18">
                <a:extLst>
                  <a:ext uri="{FF2B5EF4-FFF2-40B4-BE49-F238E27FC236}">
                    <a16:creationId xmlns:a16="http://schemas.microsoft.com/office/drawing/2014/main" id="{444D884D-2E26-4000-ACEC-F6446F6EF407}"/>
                  </a:ext>
                </a:extLst>
              </p:cNvPr>
              <p:cNvPicPr/>
              <p:nvPr/>
            </p:nvPicPr>
            <p:blipFill>
              <a:blip r:embed="rId9"/>
              <a:stretch>
                <a:fillRect/>
              </a:stretch>
            </p:blipFill>
            <p:spPr>
              <a:xfrm>
                <a:off x="10147440" y="2502613"/>
                <a:ext cx="483480" cy="26028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21" name="Inkt 20">
                <a:extLst>
                  <a:ext uri="{FF2B5EF4-FFF2-40B4-BE49-F238E27FC236}">
                    <a16:creationId xmlns:a16="http://schemas.microsoft.com/office/drawing/2014/main" id="{37D47805-AFC8-4DBA-9BB4-879C36618300}"/>
                  </a:ext>
                </a:extLst>
              </p14:cNvPr>
              <p14:cNvContentPartPr/>
              <p14:nvPr/>
            </p14:nvContentPartPr>
            <p14:xfrm>
              <a:off x="10414920" y="2268973"/>
              <a:ext cx="162000" cy="52200"/>
            </p14:xfrm>
          </p:contentPart>
        </mc:Choice>
        <mc:Fallback xmlns="">
          <p:pic>
            <p:nvPicPr>
              <p:cNvPr id="21" name="Inkt 20">
                <a:extLst>
                  <a:ext uri="{FF2B5EF4-FFF2-40B4-BE49-F238E27FC236}">
                    <a16:creationId xmlns:a16="http://schemas.microsoft.com/office/drawing/2014/main" id="{37D47805-AFC8-4DBA-9BB4-879C36618300}"/>
                  </a:ext>
                </a:extLst>
              </p:cNvPr>
              <p:cNvPicPr/>
              <p:nvPr/>
            </p:nvPicPr>
            <p:blipFill>
              <a:blip r:embed="rId11"/>
              <a:stretch>
                <a:fillRect/>
              </a:stretch>
            </p:blipFill>
            <p:spPr>
              <a:xfrm>
                <a:off x="10361280" y="2160973"/>
                <a:ext cx="269640" cy="267840"/>
              </a:xfrm>
              <a:prstGeom prst="rect">
                <a:avLst/>
              </a:prstGeom>
            </p:spPr>
          </p:pic>
        </mc:Fallback>
      </mc:AlternateContent>
    </p:spTree>
    <p:extLst>
      <p:ext uri="{BB962C8B-B14F-4D97-AF65-F5344CB8AC3E}">
        <p14:creationId xmlns:p14="http://schemas.microsoft.com/office/powerpoint/2010/main" val="7114425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4B8B47-E372-4BE3-87FB-DEEA5F4D7C49}"/>
              </a:ext>
            </a:extLst>
          </p:cNvPr>
          <p:cNvSpPr>
            <a:spLocks noGrp="1"/>
          </p:cNvSpPr>
          <p:nvPr>
            <p:ph type="title"/>
          </p:nvPr>
        </p:nvSpPr>
        <p:spPr/>
        <p:txBody>
          <a:bodyPr/>
          <a:lstStyle/>
          <a:p>
            <a:r>
              <a:rPr lang="en-GB" dirty="0"/>
              <a:t>Analysis</a:t>
            </a:r>
          </a:p>
        </p:txBody>
      </p:sp>
      <p:sp>
        <p:nvSpPr>
          <p:cNvPr id="4" name="Tijdelijke aanduiding voor dianummer 3">
            <a:extLst>
              <a:ext uri="{FF2B5EF4-FFF2-40B4-BE49-F238E27FC236}">
                <a16:creationId xmlns:a16="http://schemas.microsoft.com/office/drawing/2014/main" id="{58880814-68D7-4D6A-A581-A29E44CFBBB1}"/>
              </a:ext>
            </a:extLst>
          </p:cNvPr>
          <p:cNvSpPr>
            <a:spLocks noGrp="1"/>
          </p:cNvSpPr>
          <p:nvPr>
            <p:ph type="sldNum" sz="quarter" idx="12"/>
          </p:nvPr>
        </p:nvSpPr>
        <p:spPr/>
        <p:txBody>
          <a:bodyPr/>
          <a:lstStyle/>
          <a:p>
            <a:fld id="{5ACEF731-4A4E-457B-B4F0-4FD6D2D727D7}" type="slidenum">
              <a:rPr lang="en-GB" smtClean="0"/>
              <a:t>13</a:t>
            </a:fld>
            <a:endParaRPr lang="en-GB" dirty="0"/>
          </a:p>
        </p:txBody>
      </p:sp>
      <p:pic>
        <p:nvPicPr>
          <p:cNvPr id="6" name="Afbeelding 5">
            <a:extLst>
              <a:ext uri="{FF2B5EF4-FFF2-40B4-BE49-F238E27FC236}">
                <a16:creationId xmlns:a16="http://schemas.microsoft.com/office/drawing/2014/main" id="{BCAF62BA-F461-4F52-A485-87C037A4678F}"/>
              </a:ext>
            </a:extLst>
          </p:cNvPr>
          <p:cNvPicPr>
            <a:picLocks noChangeAspect="1"/>
          </p:cNvPicPr>
          <p:nvPr/>
        </p:nvPicPr>
        <p:blipFill>
          <a:blip r:embed="rId3"/>
          <a:stretch>
            <a:fillRect/>
          </a:stretch>
        </p:blipFill>
        <p:spPr>
          <a:xfrm>
            <a:off x="254932" y="2178258"/>
            <a:ext cx="4915349" cy="2501900"/>
          </a:xfrm>
          <a:prstGeom prst="rect">
            <a:avLst/>
          </a:prstGeom>
        </p:spPr>
      </p:pic>
      <p:sp>
        <p:nvSpPr>
          <p:cNvPr id="13" name="Tekstvak 12">
            <a:extLst>
              <a:ext uri="{FF2B5EF4-FFF2-40B4-BE49-F238E27FC236}">
                <a16:creationId xmlns:a16="http://schemas.microsoft.com/office/drawing/2014/main" id="{B60E1D63-1021-4267-8FCC-7F3CEC875F84}"/>
              </a:ext>
            </a:extLst>
          </p:cNvPr>
          <p:cNvSpPr txBox="1"/>
          <p:nvPr/>
        </p:nvSpPr>
        <p:spPr>
          <a:xfrm>
            <a:off x="6561258" y="2844225"/>
            <a:ext cx="1277915" cy="584775"/>
          </a:xfrm>
          <a:prstGeom prst="rect">
            <a:avLst/>
          </a:prstGeom>
          <a:noFill/>
        </p:spPr>
        <p:txBody>
          <a:bodyPr wrap="none" rtlCol="0" anchor="ctr" anchorCtr="1">
            <a:spAutoFit/>
          </a:bodyPr>
          <a:lstStyle/>
          <a:p>
            <a:pPr algn="ctr"/>
            <a:r>
              <a:rPr lang="nl-NL" sz="3200" dirty="0"/>
              <a:t>N: </a:t>
            </a:r>
            <a:r>
              <a:rPr lang="nl-NL" sz="3200" dirty="0">
                <a:highlight>
                  <a:srgbClr val="00FFFF"/>
                </a:highlight>
              </a:rPr>
              <a:t>309</a:t>
            </a:r>
            <a:endParaRPr lang="nl-NL" sz="3600" dirty="0">
              <a:highlight>
                <a:srgbClr val="00FFFF"/>
              </a:highlight>
            </a:endParaRPr>
          </a:p>
        </p:txBody>
      </p:sp>
      <p:sp>
        <p:nvSpPr>
          <p:cNvPr id="14" name="Tekstfelt 75">
            <a:extLst>
              <a:ext uri="{FF2B5EF4-FFF2-40B4-BE49-F238E27FC236}">
                <a16:creationId xmlns:a16="http://schemas.microsoft.com/office/drawing/2014/main" id="{F46169B2-86EA-467B-9D1C-4365C593F093}"/>
              </a:ext>
            </a:extLst>
          </p:cNvPr>
          <p:cNvSpPr txBox="1"/>
          <p:nvPr/>
        </p:nvSpPr>
        <p:spPr>
          <a:xfrm>
            <a:off x="6180745" y="5013755"/>
            <a:ext cx="2590967" cy="584775"/>
          </a:xfrm>
          <a:prstGeom prst="rect">
            <a:avLst/>
          </a:prstGeom>
          <a:noFill/>
        </p:spPr>
        <p:txBody>
          <a:bodyPr wrap="none" rtlCol="0" anchor="ctr" anchorCtr="1">
            <a:spAutoFit/>
          </a:bodyPr>
          <a:lstStyle/>
          <a:p>
            <a:pPr algn="ctr"/>
            <a:r>
              <a:rPr lang="nl-NL" sz="3200" dirty="0" err="1"/>
              <a:t>Exceptions</a:t>
            </a:r>
            <a:r>
              <a:rPr lang="nl-NL" sz="3200" dirty="0"/>
              <a:t>:</a:t>
            </a:r>
            <a:r>
              <a:rPr lang="nl-NL" sz="3200" b="1" dirty="0"/>
              <a:t> </a:t>
            </a:r>
            <a:r>
              <a:rPr lang="nl-NL" sz="3200" dirty="0">
                <a:highlight>
                  <a:srgbClr val="FF00FF"/>
                </a:highlight>
              </a:rPr>
              <a:t>84</a:t>
            </a:r>
            <a:endParaRPr lang="nl-NL" sz="3600" dirty="0">
              <a:highlight>
                <a:srgbClr val="FF00FF"/>
              </a:highlight>
            </a:endParaRPr>
          </a:p>
        </p:txBody>
      </p:sp>
      <mc:AlternateContent xmlns:mc="http://schemas.openxmlformats.org/markup-compatibility/2006" xmlns:a14="http://schemas.microsoft.com/office/drawing/2010/main">
        <mc:Choice Requires="a14">
          <p:sp>
            <p:nvSpPr>
              <p:cNvPr id="15" name="Tekstvak 14">
                <a:extLst>
                  <a:ext uri="{FF2B5EF4-FFF2-40B4-BE49-F238E27FC236}">
                    <a16:creationId xmlns:a16="http://schemas.microsoft.com/office/drawing/2014/main" id="{967D9FBE-6EDF-41E9-AFB6-541335DBB6DA}"/>
                  </a:ext>
                </a:extLst>
              </p:cNvPr>
              <p:cNvSpPr txBox="1"/>
              <p:nvPr/>
            </p:nvSpPr>
            <p:spPr>
              <a:xfrm>
                <a:off x="5905318" y="3727637"/>
                <a:ext cx="3141820" cy="925190"/>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3200" i="1" smtClean="0">
                              <a:solidFill>
                                <a:schemeClr val="tx1"/>
                              </a:solidFill>
                              <a:latin typeface="Cambria Math" panose="02040503050406030204" pitchFamily="18" charset="0"/>
                            </a:rPr>
                          </m:ctrlPr>
                        </m:fPr>
                        <m:num>
                          <m:r>
                            <a:rPr lang="nl-NL" sz="3200" b="0" i="1" smtClean="0">
                              <a:solidFill>
                                <a:schemeClr val="tx1"/>
                              </a:solidFill>
                              <a:latin typeface="Cambria Math" panose="02040503050406030204" pitchFamily="18" charset="0"/>
                            </a:rPr>
                            <m:t>309</m:t>
                          </m:r>
                        </m:num>
                        <m:den>
                          <m:func>
                            <m:funcPr>
                              <m:ctrlPr>
                                <a:rPr lang="en-GB" sz="3200" i="1">
                                  <a:solidFill>
                                    <a:schemeClr val="tx1"/>
                                  </a:solidFill>
                                  <a:latin typeface="Cambria Math" panose="02040503050406030204" pitchFamily="18" charset="0"/>
                                </a:rPr>
                              </m:ctrlPr>
                            </m:funcPr>
                            <m:fName>
                              <m:r>
                                <m:rPr>
                                  <m:sty m:val="p"/>
                                </m:rPr>
                                <a:rPr lang="en-GB" sz="3200" b="0">
                                  <a:solidFill>
                                    <a:schemeClr val="tx1"/>
                                  </a:solidFill>
                                  <a:latin typeface="Cambria Math" panose="02040503050406030204" pitchFamily="18" charset="0"/>
                                </a:rPr>
                                <m:t>ln</m:t>
                              </m:r>
                            </m:fName>
                            <m:e>
                              <m:r>
                                <a:rPr lang="nl-NL" sz="3200" b="0" i="0" smtClean="0">
                                  <a:solidFill>
                                    <a:schemeClr val="tx1"/>
                                  </a:solidFill>
                                  <a:latin typeface="Cambria Math" panose="02040503050406030204" pitchFamily="18" charset="0"/>
                                </a:rPr>
                                <m:t>3</m:t>
                              </m:r>
                              <m:r>
                                <a:rPr lang="nl-NL" sz="3200" b="0" i="1" smtClean="0">
                                  <a:solidFill>
                                    <a:schemeClr val="tx1"/>
                                  </a:solidFill>
                                  <a:latin typeface="Cambria Math" panose="02040503050406030204" pitchFamily="18" charset="0"/>
                                </a:rPr>
                                <m:t>09</m:t>
                              </m:r>
                            </m:e>
                          </m:func>
                        </m:den>
                      </m:f>
                      <m:r>
                        <a:rPr lang="en-GB" sz="3200" b="0">
                          <a:solidFill>
                            <a:schemeClr val="tx1"/>
                          </a:solidFill>
                          <a:latin typeface="Cambria Math" panose="02040503050406030204" pitchFamily="18" charset="0"/>
                        </a:rPr>
                        <m:t>=</m:t>
                      </m:r>
                      <m:r>
                        <a:rPr lang="nl-NL" sz="3200" b="0" i="0" smtClean="0">
                          <a:solidFill>
                            <a:schemeClr val="tx1"/>
                          </a:solidFill>
                          <a:latin typeface="Cambria Math" panose="02040503050406030204" pitchFamily="18" charset="0"/>
                        </a:rPr>
                        <m:t>53</m:t>
                      </m:r>
                    </m:oMath>
                  </m:oMathPara>
                </a14:m>
                <a:endParaRPr lang="en-GB" sz="3200" b="1" dirty="0">
                  <a:solidFill>
                    <a:srgbClr val="F6630D"/>
                  </a:solidFill>
                </a:endParaRPr>
              </a:p>
            </p:txBody>
          </p:sp>
        </mc:Choice>
        <mc:Fallback xmlns="">
          <p:sp>
            <p:nvSpPr>
              <p:cNvPr id="15" name="Tekstvak 14">
                <a:extLst>
                  <a:ext uri="{FF2B5EF4-FFF2-40B4-BE49-F238E27FC236}">
                    <a16:creationId xmlns:a16="http://schemas.microsoft.com/office/drawing/2014/main" id="{967D9FBE-6EDF-41E9-AFB6-541335DBB6DA}"/>
                  </a:ext>
                </a:extLst>
              </p:cNvPr>
              <p:cNvSpPr txBox="1">
                <a:spLocks noRot="1" noChangeAspect="1" noMove="1" noResize="1" noEditPoints="1" noAdjustHandles="1" noChangeArrowheads="1" noChangeShapeType="1" noTextEdit="1"/>
              </p:cNvSpPr>
              <p:nvPr/>
            </p:nvSpPr>
            <p:spPr>
              <a:xfrm>
                <a:off x="5905318" y="3727637"/>
                <a:ext cx="3141820" cy="925190"/>
              </a:xfrm>
              <a:prstGeom prst="rect">
                <a:avLst/>
              </a:prstGeom>
              <a:blipFill>
                <a:blip r:embed="rId4"/>
                <a:stretch>
                  <a:fillRect/>
                </a:stretch>
              </a:blipFill>
            </p:spPr>
            <p:txBody>
              <a:bodyPr/>
              <a:lstStyle/>
              <a:p>
                <a:r>
                  <a:rPr lang="en-GB">
                    <a:noFill/>
                  </a:rPr>
                  <a:t> </a:t>
                </a:r>
              </a:p>
            </p:txBody>
          </p:sp>
        </mc:Fallback>
      </mc:AlternateContent>
      <p:pic>
        <p:nvPicPr>
          <p:cNvPr id="16" name="Afbeelding 15">
            <a:extLst>
              <a:ext uri="{FF2B5EF4-FFF2-40B4-BE49-F238E27FC236}">
                <a16:creationId xmlns:a16="http://schemas.microsoft.com/office/drawing/2014/main" id="{15E65167-AA7B-4244-9EC7-0CB2F4C04DDA}"/>
              </a:ext>
            </a:extLst>
          </p:cNvPr>
          <p:cNvPicPr>
            <a:picLocks noChangeAspect="1"/>
          </p:cNvPicPr>
          <p:nvPr/>
        </p:nvPicPr>
        <p:blipFill>
          <a:blip r:embed="rId5"/>
          <a:stretch>
            <a:fillRect/>
          </a:stretch>
        </p:blipFill>
        <p:spPr>
          <a:xfrm>
            <a:off x="8943975" y="445387"/>
            <a:ext cx="2743200" cy="2548032"/>
          </a:xfrm>
          <a:prstGeom prst="rect">
            <a:avLst/>
          </a:prstGeom>
        </p:spPr>
      </p:pic>
      <mc:AlternateContent xmlns:mc="http://schemas.openxmlformats.org/markup-compatibility/2006" xmlns:p14="http://schemas.microsoft.com/office/powerpoint/2010/main">
        <mc:Choice Requires="p14">
          <p:contentPart p14:bwMode="auto" r:id="rId6">
            <p14:nvContentPartPr>
              <p14:cNvPr id="7" name="Inkt 6">
                <a:extLst>
                  <a:ext uri="{FF2B5EF4-FFF2-40B4-BE49-F238E27FC236}">
                    <a16:creationId xmlns:a16="http://schemas.microsoft.com/office/drawing/2014/main" id="{B0F8A602-AE35-41B1-8495-5368D02024EF}"/>
                  </a:ext>
                </a:extLst>
              </p14:cNvPr>
              <p14:cNvContentPartPr/>
              <p14:nvPr/>
            </p14:nvContentPartPr>
            <p14:xfrm>
              <a:off x="10889760" y="2651653"/>
              <a:ext cx="398160" cy="9360"/>
            </p14:xfrm>
          </p:contentPart>
        </mc:Choice>
        <mc:Fallback xmlns="">
          <p:pic>
            <p:nvPicPr>
              <p:cNvPr id="7" name="Inkt 6">
                <a:extLst>
                  <a:ext uri="{FF2B5EF4-FFF2-40B4-BE49-F238E27FC236}">
                    <a16:creationId xmlns:a16="http://schemas.microsoft.com/office/drawing/2014/main" id="{B0F8A602-AE35-41B1-8495-5368D02024EF}"/>
                  </a:ext>
                </a:extLst>
              </p:cNvPr>
              <p:cNvPicPr/>
              <p:nvPr/>
            </p:nvPicPr>
            <p:blipFill>
              <a:blip r:embed="rId7"/>
              <a:stretch>
                <a:fillRect/>
              </a:stretch>
            </p:blipFill>
            <p:spPr>
              <a:xfrm>
                <a:off x="10836120" y="2543653"/>
                <a:ext cx="505800" cy="2250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8" name="Inkt 7">
                <a:extLst>
                  <a:ext uri="{FF2B5EF4-FFF2-40B4-BE49-F238E27FC236}">
                    <a16:creationId xmlns:a16="http://schemas.microsoft.com/office/drawing/2014/main" id="{A95FC12A-ECC4-44D7-B44F-59B4CA0D6538}"/>
                  </a:ext>
                </a:extLst>
              </p14:cNvPr>
              <p14:cNvContentPartPr/>
              <p14:nvPr/>
            </p14:nvContentPartPr>
            <p14:xfrm>
              <a:off x="10997040" y="2286253"/>
              <a:ext cx="225000" cy="10440"/>
            </p14:xfrm>
          </p:contentPart>
        </mc:Choice>
        <mc:Fallback xmlns="">
          <p:pic>
            <p:nvPicPr>
              <p:cNvPr id="8" name="Inkt 7">
                <a:extLst>
                  <a:ext uri="{FF2B5EF4-FFF2-40B4-BE49-F238E27FC236}">
                    <a16:creationId xmlns:a16="http://schemas.microsoft.com/office/drawing/2014/main" id="{A95FC12A-ECC4-44D7-B44F-59B4CA0D6538}"/>
                  </a:ext>
                </a:extLst>
              </p:cNvPr>
              <p:cNvPicPr/>
              <p:nvPr/>
            </p:nvPicPr>
            <p:blipFill>
              <a:blip r:embed="rId9"/>
              <a:stretch>
                <a:fillRect/>
              </a:stretch>
            </p:blipFill>
            <p:spPr>
              <a:xfrm>
                <a:off x="10943040" y="2178253"/>
                <a:ext cx="332640" cy="22608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9" name="Inkt 8">
                <a:extLst>
                  <a:ext uri="{FF2B5EF4-FFF2-40B4-BE49-F238E27FC236}">
                    <a16:creationId xmlns:a16="http://schemas.microsoft.com/office/drawing/2014/main" id="{EA9F2BBD-797D-4E26-8D84-AB14F1F07218}"/>
                  </a:ext>
                </a:extLst>
              </p14:cNvPr>
              <p14:cNvContentPartPr/>
              <p14:nvPr/>
            </p14:nvContentPartPr>
            <p14:xfrm>
              <a:off x="10958520" y="2013733"/>
              <a:ext cx="256680" cy="10800"/>
            </p14:xfrm>
          </p:contentPart>
        </mc:Choice>
        <mc:Fallback xmlns="">
          <p:pic>
            <p:nvPicPr>
              <p:cNvPr id="9" name="Inkt 8">
                <a:extLst>
                  <a:ext uri="{FF2B5EF4-FFF2-40B4-BE49-F238E27FC236}">
                    <a16:creationId xmlns:a16="http://schemas.microsoft.com/office/drawing/2014/main" id="{EA9F2BBD-797D-4E26-8D84-AB14F1F07218}"/>
                  </a:ext>
                </a:extLst>
              </p:cNvPr>
              <p:cNvPicPr/>
              <p:nvPr/>
            </p:nvPicPr>
            <p:blipFill>
              <a:blip r:embed="rId11"/>
              <a:stretch>
                <a:fillRect/>
              </a:stretch>
            </p:blipFill>
            <p:spPr>
              <a:xfrm>
                <a:off x="10904880" y="1905733"/>
                <a:ext cx="364320" cy="22644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0" name="Inkt 9">
                <a:extLst>
                  <a:ext uri="{FF2B5EF4-FFF2-40B4-BE49-F238E27FC236}">
                    <a16:creationId xmlns:a16="http://schemas.microsoft.com/office/drawing/2014/main" id="{9D2B4781-E137-41D5-9D23-E46065FA5187}"/>
                  </a:ext>
                </a:extLst>
              </p14:cNvPr>
              <p14:cNvContentPartPr/>
              <p14:nvPr/>
            </p14:nvContentPartPr>
            <p14:xfrm>
              <a:off x="11044200" y="1685773"/>
              <a:ext cx="232560" cy="360"/>
            </p14:xfrm>
          </p:contentPart>
        </mc:Choice>
        <mc:Fallback xmlns="">
          <p:pic>
            <p:nvPicPr>
              <p:cNvPr id="10" name="Inkt 9">
                <a:extLst>
                  <a:ext uri="{FF2B5EF4-FFF2-40B4-BE49-F238E27FC236}">
                    <a16:creationId xmlns:a16="http://schemas.microsoft.com/office/drawing/2014/main" id="{9D2B4781-E137-41D5-9D23-E46065FA5187}"/>
                  </a:ext>
                </a:extLst>
              </p:cNvPr>
              <p:cNvPicPr/>
              <p:nvPr/>
            </p:nvPicPr>
            <p:blipFill>
              <a:blip r:embed="rId13"/>
              <a:stretch>
                <a:fillRect/>
              </a:stretch>
            </p:blipFill>
            <p:spPr>
              <a:xfrm>
                <a:off x="10990200" y="1578133"/>
                <a:ext cx="340200" cy="216000"/>
              </a:xfrm>
              <a:prstGeom prst="rect">
                <a:avLst/>
              </a:prstGeom>
            </p:spPr>
          </p:pic>
        </mc:Fallback>
      </mc:AlternateContent>
    </p:spTree>
    <p:extLst>
      <p:ext uri="{BB962C8B-B14F-4D97-AF65-F5344CB8AC3E}">
        <p14:creationId xmlns:p14="http://schemas.microsoft.com/office/powerpoint/2010/main" val="33192547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4B8B47-E372-4BE3-87FB-DEEA5F4D7C49}"/>
              </a:ext>
            </a:extLst>
          </p:cNvPr>
          <p:cNvSpPr>
            <a:spLocks noGrp="1"/>
          </p:cNvSpPr>
          <p:nvPr>
            <p:ph type="title"/>
          </p:nvPr>
        </p:nvSpPr>
        <p:spPr/>
        <p:txBody>
          <a:bodyPr/>
          <a:lstStyle/>
          <a:p>
            <a:r>
              <a:rPr lang="en-GB" dirty="0"/>
              <a:t>Analysis</a:t>
            </a:r>
          </a:p>
        </p:txBody>
      </p:sp>
      <p:sp>
        <p:nvSpPr>
          <p:cNvPr id="4" name="Tijdelijke aanduiding voor dianummer 3">
            <a:extLst>
              <a:ext uri="{FF2B5EF4-FFF2-40B4-BE49-F238E27FC236}">
                <a16:creationId xmlns:a16="http://schemas.microsoft.com/office/drawing/2014/main" id="{58880814-68D7-4D6A-A581-A29E44CFBBB1}"/>
              </a:ext>
            </a:extLst>
          </p:cNvPr>
          <p:cNvSpPr>
            <a:spLocks noGrp="1"/>
          </p:cNvSpPr>
          <p:nvPr>
            <p:ph type="sldNum" sz="quarter" idx="12"/>
          </p:nvPr>
        </p:nvSpPr>
        <p:spPr/>
        <p:txBody>
          <a:bodyPr/>
          <a:lstStyle/>
          <a:p>
            <a:fld id="{5ACEF731-4A4E-457B-B4F0-4FD6D2D727D7}" type="slidenum">
              <a:rPr lang="en-GB" smtClean="0"/>
              <a:t>14</a:t>
            </a:fld>
            <a:endParaRPr lang="en-GB" dirty="0"/>
          </a:p>
        </p:txBody>
      </p:sp>
      <p:sp>
        <p:nvSpPr>
          <p:cNvPr id="13" name="Tekstvak 12">
            <a:extLst>
              <a:ext uri="{FF2B5EF4-FFF2-40B4-BE49-F238E27FC236}">
                <a16:creationId xmlns:a16="http://schemas.microsoft.com/office/drawing/2014/main" id="{B60E1D63-1021-4267-8FCC-7F3CEC875F84}"/>
              </a:ext>
            </a:extLst>
          </p:cNvPr>
          <p:cNvSpPr txBox="1"/>
          <p:nvPr/>
        </p:nvSpPr>
        <p:spPr>
          <a:xfrm>
            <a:off x="6561258" y="2844225"/>
            <a:ext cx="1277915" cy="584775"/>
          </a:xfrm>
          <a:prstGeom prst="rect">
            <a:avLst/>
          </a:prstGeom>
          <a:noFill/>
        </p:spPr>
        <p:txBody>
          <a:bodyPr wrap="none" rtlCol="0" anchor="ctr" anchorCtr="1">
            <a:spAutoFit/>
          </a:bodyPr>
          <a:lstStyle/>
          <a:p>
            <a:pPr algn="ctr"/>
            <a:r>
              <a:rPr lang="nl-NL" sz="3200" dirty="0"/>
              <a:t>N: </a:t>
            </a:r>
            <a:r>
              <a:rPr lang="nl-NL" sz="3200" dirty="0">
                <a:highlight>
                  <a:srgbClr val="00FFFF"/>
                </a:highlight>
              </a:rPr>
              <a:t>309</a:t>
            </a:r>
            <a:endParaRPr lang="nl-NL" sz="3600" dirty="0">
              <a:highlight>
                <a:srgbClr val="00FFFF"/>
              </a:highlight>
            </a:endParaRPr>
          </a:p>
        </p:txBody>
      </p:sp>
      <p:sp>
        <p:nvSpPr>
          <p:cNvPr id="14" name="Tekstfelt 75">
            <a:extLst>
              <a:ext uri="{FF2B5EF4-FFF2-40B4-BE49-F238E27FC236}">
                <a16:creationId xmlns:a16="http://schemas.microsoft.com/office/drawing/2014/main" id="{F46169B2-86EA-467B-9D1C-4365C593F093}"/>
              </a:ext>
            </a:extLst>
          </p:cNvPr>
          <p:cNvSpPr txBox="1"/>
          <p:nvPr/>
        </p:nvSpPr>
        <p:spPr>
          <a:xfrm>
            <a:off x="6180745" y="5013755"/>
            <a:ext cx="2590967" cy="584775"/>
          </a:xfrm>
          <a:prstGeom prst="rect">
            <a:avLst/>
          </a:prstGeom>
          <a:noFill/>
        </p:spPr>
        <p:txBody>
          <a:bodyPr wrap="none" rtlCol="0" anchor="ctr" anchorCtr="1">
            <a:spAutoFit/>
          </a:bodyPr>
          <a:lstStyle/>
          <a:p>
            <a:pPr algn="ctr"/>
            <a:r>
              <a:rPr lang="nl-NL" sz="3200" dirty="0" err="1"/>
              <a:t>Exceptions</a:t>
            </a:r>
            <a:r>
              <a:rPr lang="nl-NL" sz="3200" dirty="0"/>
              <a:t>:</a:t>
            </a:r>
            <a:r>
              <a:rPr lang="nl-NL" sz="3200" b="1" dirty="0"/>
              <a:t> </a:t>
            </a:r>
            <a:r>
              <a:rPr lang="nl-NL" sz="3200" dirty="0">
                <a:highlight>
                  <a:srgbClr val="FF00FF"/>
                </a:highlight>
              </a:rPr>
              <a:t>62</a:t>
            </a:r>
            <a:endParaRPr lang="nl-NL" sz="3600" dirty="0">
              <a:highlight>
                <a:srgbClr val="FF00FF"/>
              </a:highlight>
            </a:endParaRPr>
          </a:p>
        </p:txBody>
      </p:sp>
      <mc:AlternateContent xmlns:mc="http://schemas.openxmlformats.org/markup-compatibility/2006" xmlns:a14="http://schemas.microsoft.com/office/drawing/2010/main">
        <mc:Choice Requires="a14">
          <p:sp>
            <p:nvSpPr>
              <p:cNvPr id="15" name="Tekstvak 14">
                <a:extLst>
                  <a:ext uri="{FF2B5EF4-FFF2-40B4-BE49-F238E27FC236}">
                    <a16:creationId xmlns:a16="http://schemas.microsoft.com/office/drawing/2014/main" id="{967D9FBE-6EDF-41E9-AFB6-541335DBB6DA}"/>
                  </a:ext>
                </a:extLst>
              </p:cNvPr>
              <p:cNvSpPr txBox="1"/>
              <p:nvPr/>
            </p:nvSpPr>
            <p:spPr>
              <a:xfrm>
                <a:off x="5905318" y="3727637"/>
                <a:ext cx="3141820" cy="925190"/>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3200" i="1" smtClean="0">
                              <a:solidFill>
                                <a:schemeClr val="tx1"/>
                              </a:solidFill>
                              <a:latin typeface="Cambria Math" panose="02040503050406030204" pitchFamily="18" charset="0"/>
                            </a:rPr>
                          </m:ctrlPr>
                        </m:fPr>
                        <m:num>
                          <m:r>
                            <a:rPr lang="nl-NL" sz="3200" b="0" i="1" smtClean="0">
                              <a:solidFill>
                                <a:schemeClr val="tx1"/>
                              </a:solidFill>
                              <a:latin typeface="Cambria Math" panose="02040503050406030204" pitchFamily="18" charset="0"/>
                            </a:rPr>
                            <m:t>309</m:t>
                          </m:r>
                        </m:num>
                        <m:den>
                          <m:func>
                            <m:funcPr>
                              <m:ctrlPr>
                                <a:rPr lang="en-GB" sz="3200" i="1">
                                  <a:solidFill>
                                    <a:schemeClr val="tx1"/>
                                  </a:solidFill>
                                  <a:latin typeface="Cambria Math" panose="02040503050406030204" pitchFamily="18" charset="0"/>
                                </a:rPr>
                              </m:ctrlPr>
                            </m:funcPr>
                            <m:fName>
                              <m:r>
                                <m:rPr>
                                  <m:sty m:val="p"/>
                                </m:rPr>
                                <a:rPr lang="en-GB" sz="3200" b="0">
                                  <a:solidFill>
                                    <a:schemeClr val="tx1"/>
                                  </a:solidFill>
                                  <a:latin typeface="Cambria Math" panose="02040503050406030204" pitchFamily="18" charset="0"/>
                                </a:rPr>
                                <m:t>ln</m:t>
                              </m:r>
                            </m:fName>
                            <m:e>
                              <m:r>
                                <a:rPr lang="nl-NL" sz="3200" b="0" i="0" smtClean="0">
                                  <a:solidFill>
                                    <a:schemeClr val="tx1"/>
                                  </a:solidFill>
                                  <a:latin typeface="Cambria Math" panose="02040503050406030204" pitchFamily="18" charset="0"/>
                                </a:rPr>
                                <m:t>3</m:t>
                              </m:r>
                              <m:r>
                                <a:rPr lang="nl-NL" sz="3200" b="0" i="1" smtClean="0">
                                  <a:solidFill>
                                    <a:schemeClr val="tx1"/>
                                  </a:solidFill>
                                  <a:latin typeface="Cambria Math" panose="02040503050406030204" pitchFamily="18" charset="0"/>
                                </a:rPr>
                                <m:t>09</m:t>
                              </m:r>
                            </m:e>
                          </m:func>
                        </m:den>
                      </m:f>
                      <m:r>
                        <a:rPr lang="en-GB" sz="3200" b="0">
                          <a:solidFill>
                            <a:schemeClr val="tx1"/>
                          </a:solidFill>
                          <a:latin typeface="Cambria Math" panose="02040503050406030204" pitchFamily="18" charset="0"/>
                        </a:rPr>
                        <m:t>=</m:t>
                      </m:r>
                      <m:r>
                        <a:rPr lang="nl-NL" sz="3200" b="0" i="0" smtClean="0">
                          <a:solidFill>
                            <a:schemeClr val="tx1"/>
                          </a:solidFill>
                          <a:latin typeface="Cambria Math" panose="02040503050406030204" pitchFamily="18" charset="0"/>
                        </a:rPr>
                        <m:t>53</m:t>
                      </m:r>
                    </m:oMath>
                  </m:oMathPara>
                </a14:m>
                <a:endParaRPr lang="en-GB" sz="3200" b="1" dirty="0">
                  <a:solidFill>
                    <a:srgbClr val="F6630D"/>
                  </a:solidFill>
                </a:endParaRPr>
              </a:p>
            </p:txBody>
          </p:sp>
        </mc:Choice>
        <mc:Fallback xmlns="">
          <p:sp>
            <p:nvSpPr>
              <p:cNvPr id="15" name="Tekstvak 14">
                <a:extLst>
                  <a:ext uri="{FF2B5EF4-FFF2-40B4-BE49-F238E27FC236}">
                    <a16:creationId xmlns:a16="http://schemas.microsoft.com/office/drawing/2014/main" id="{967D9FBE-6EDF-41E9-AFB6-541335DBB6DA}"/>
                  </a:ext>
                </a:extLst>
              </p:cNvPr>
              <p:cNvSpPr txBox="1">
                <a:spLocks noRot="1" noChangeAspect="1" noMove="1" noResize="1" noEditPoints="1" noAdjustHandles="1" noChangeArrowheads="1" noChangeShapeType="1" noTextEdit="1"/>
              </p:cNvSpPr>
              <p:nvPr/>
            </p:nvSpPr>
            <p:spPr>
              <a:xfrm>
                <a:off x="5905318" y="3727637"/>
                <a:ext cx="3141820" cy="925190"/>
              </a:xfrm>
              <a:prstGeom prst="rect">
                <a:avLst/>
              </a:prstGeom>
              <a:blipFill>
                <a:blip r:embed="rId3"/>
                <a:stretch>
                  <a:fillRect/>
                </a:stretch>
              </a:blipFill>
            </p:spPr>
            <p:txBody>
              <a:bodyPr/>
              <a:lstStyle/>
              <a:p>
                <a:r>
                  <a:rPr lang="en-GB">
                    <a:noFill/>
                  </a:rPr>
                  <a:t> </a:t>
                </a:r>
              </a:p>
            </p:txBody>
          </p:sp>
        </mc:Fallback>
      </mc:AlternateContent>
      <p:pic>
        <p:nvPicPr>
          <p:cNvPr id="16" name="Afbeelding 15">
            <a:extLst>
              <a:ext uri="{FF2B5EF4-FFF2-40B4-BE49-F238E27FC236}">
                <a16:creationId xmlns:a16="http://schemas.microsoft.com/office/drawing/2014/main" id="{15E65167-AA7B-4244-9EC7-0CB2F4C04DDA}"/>
              </a:ext>
            </a:extLst>
          </p:cNvPr>
          <p:cNvPicPr>
            <a:picLocks noChangeAspect="1"/>
          </p:cNvPicPr>
          <p:nvPr/>
        </p:nvPicPr>
        <p:blipFill>
          <a:blip r:embed="rId4"/>
          <a:stretch>
            <a:fillRect/>
          </a:stretch>
        </p:blipFill>
        <p:spPr>
          <a:xfrm>
            <a:off x="8943975" y="445387"/>
            <a:ext cx="2743200" cy="2548032"/>
          </a:xfrm>
          <a:prstGeom prst="rect">
            <a:avLst/>
          </a:prstGeom>
        </p:spPr>
      </p:pic>
      <p:pic>
        <p:nvPicPr>
          <p:cNvPr id="9" name="Afbeelding 8">
            <a:extLst>
              <a:ext uri="{FF2B5EF4-FFF2-40B4-BE49-F238E27FC236}">
                <a16:creationId xmlns:a16="http://schemas.microsoft.com/office/drawing/2014/main" id="{7CF8C29C-49BD-4339-87F0-459F8A342391}"/>
              </a:ext>
            </a:extLst>
          </p:cNvPr>
          <p:cNvPicPr>
            <a:picLocks noChangeAspect="1"/>
          </p:cNvPicPr>
          <p:nvPr/>
        </p:nvPicPr>
        <p:blipFill>
          <a:blip r:embed="rId5"/>
          <a:stretch>
            <a:fillRect/>
          </a:stretch>
        </p:blipFill>
        <p:spPr>
          <a:xfrm>
            <a:off x="298925" y="2349213"/>
            <a:ext cx="5377666" cy="2559424"/>
          </a:xfrm>
          <a:prstGeom prst="rect">
            <a:avLst/>
          </a:prstGeom>
        </p:spPr>
      </p:pic>
      <mc:AlternateContent xmlns:mc="http://schemas.openxmlformats.org/markup-compatibility/2006" xmlns:p14="http://schemas.microsoft.com/office/powerpoint/2010/main">
        <mc:Choice Requires="p14">
          <p:contentPart p14:bwMode="auto" r:id="rId6">
            <p14:nvContentPartPr>
              <p14:cNvPr id="5" name="Inkt 4">
                <a:extLst>
                  <a:ext uri="{FF2B5EF4-FFF2-40B4-BE49-F238E27FC236}">
                    <a16:creationId xmlns:a16="http://schemas.microsoft.com/office/drawing/2014/main" id="{15A7468F-4C71-4000-AC8C-DEC6846CDF7D}"/>
                  </a:ext>
                </a:extLst>
              </p14:cNvPr>
              <p14:cNvContentPartPr/>
              <p14:nvPr/>
            </p14:nvContentPartPr>
            <p14:xfrm>
              <a:off x="10775280" y="2596573"/>
              <a:ext cx="474120" cy="14040"/>
            </p14:xfrm>
          </p:contentPart>
        </mc:Choice>
        <mc:Fallback xmlns="">
          <p:pic>
            <p:nvPicPr>
              <p:cNvPr id="5" name="Inkt 4">
                <a:extLst>
                  <a:ext uri="{FF2B5EF4-FFF2-40B4-BE49-F238E27FC236}">
                    <a16:creationId xmlns:a16="http://schemas.microsoft.com/office/drawing/2014/main" id="{15A7468F-4C71-4000-AC8C-DEC6846CDF7D}"/>
                  </a:ext>
                </a:extLst>
              </p:cNvPr>
              <p:cNvPicPr/>
              <p:nvPr/>
            </p:nvPicPr>
            <p:blipFill>
              <a:blip r:embed="rId7"/>
              <a:stretch>
                <a:fillRect/>
              </a:stretch>
            </p:blipFill>
            <p:spPr>
              <a:xfrm>
                <a:off x="10721280" y="2488933"/>
                <a:ext cx="581760" cy="22968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7" name="Inkt 6">
                <a:extLst>
                  <a:ext uri="{FF2B5EF4-FFF2-40B4-BE49-F238E27FC236}">
                    <a16:creationId xmlns:a16="http://schemas.microsoft.com/office/drawing/2014/main" id="{A6E50D58-AA36-4F34-8913-94B80CCF58C3}"/>
                  </a:ext>
                </a:extLst>
              </p14:cNvPr>
              <p14:cNvContentPartPr/>
              <p14:nvPr/>
            </p14:nvContentPartPr>
            <p14:xfrm>
              <a:off x="11000640" y="2278693"/>
              <a:ext cx="256680" cy="21240"/>
            </p14:xfrm>
          </p:contentPart>
        </mc:Choice>
        <mc:Fallback xmlns="">
          <p:pic>
            <p:nvPicPr>
              <p:cNvPr id="7" name="Inkt 6">
                <a:extLst>
                  <a:ext uri="{FF2B5EF4-FFF2-40B4-BE49-F238E27FC236}">
                    <a16:creationId xmlns:a16="http://schemas.microsoft.com/office/drawing/2014/main" id="{A6E50D58-AA36-4F34-8913-94B80CCF58C3}"/>
                  </a:ext>
                </a:extLst>
              </p:cNvPr>
              <p:cNvPicPr/>
              <p:nvPr/>
            </p:nvPicPr>
            <p:blipFill>
              <a:blip r:embed="rId9"/>
              <a:stretch>
                <a:fillRect/>
              </a:stretch>
            </p:blipFill>
            <p:spPr>
              <a:xfrm>
                <a:off x="10947000" y="2170693"/>
                <a:ext cx="364320" cy="236880"/>
              </a:xfrm>
              <a:prstGeom prst="rect">
                <a:avLst/>
              </a:prstGeom>
            </p:spPr>
          </p:pic>
        </mc:Fallback>
      </mc:AlternateContent>
      <p:sp>
        <p:nvSpPr>
          <p:cNvPr id="3" name="Tekstvak 2">
            <a:extLst>
              <a:ext uri="{FF2B5EF4-FFF2-40B4-BE49-F238E27FC236}">
                <a16:creationId xmlns:a16="http://schemas.microsoft.com/office/drawing/2014/main" id="{17E66A6C-B7CC-40B8-B467-937D1DB452C4}"/>
              </a:ext>
            </a:extLst>
          </p:cNvPr>
          <p:cNvSpPr txBox="1"/>
          <p:nvPr/>
        </p:nvSpPr>
        <p:spPr>
          <a:xfrm>
            <a:off x="3708400" y="4652827"/>
            <a:ext cx="1286933" cy="1015663"/>
          </a:xfrm>
          <a:prstGeom prst="rect">
            <a:avLst/>
          </a:prstGeom>
          <a:noFill/>
        </p:spPr>
        <p:txBody>
          <a:bodyPr wrap="square" rtlCol="0">
            <a:spAutoFit/>
          </a:bodyPr>
          <a:lstStyle/>
          <a:p>
            <a:r>
              <a:rPr lang="en-GB" sz="2000" dirty="0"/>
              <a:t>-</a:t>
            </a:r>
            <a:r>
              <a:rPr lang="en-GB" sz="2000" dirty="0" err="1"/>
              <a:t>tje</a:t>
            </a:r>
            <a:r>
              <a:rPr lang="en-GB" sz="2000" dirty="0"/>
              <a:t> or</a:t>
            </a:r>
          </a:p>
          <a:p>
            <a:r>
              <a:rPr lang="en-GB" sz="2000" dirty="0"/>
              <a:t>-</a:t>
            </a:r>
            <a:r>
              <a:rPr lang="en-GB" sz="2000" dirty="0" err="1"/>
              <a:t>pje</a:t>
            </a:r>
            <a:r>
              <a:rPr lang="en-GB" sz="2000" dirty="0"/>
              <a:t> or</a:t>
            </a:r>
          </a:p>
          <a:p>
            <a:r>
              <a:rPr lang="en-GB" sz="2000" dirty="0"/>
              <a:t>-</a:t>
            </a:r>
            <a:r>
              <a:rPr lang="en-GB" sz="2000" dirty="0" err="1"/>
              <a:t>kje</a:t>
            </a:r>
            <a:endParaRPr lang="en-GB" dirty="0"/>
          </a:p>
        </p:txBody>
      </p:sp>
    </p:spTree>
    <p:extLst>
      <p:ext uri="{BB962C8B-B14F-4D97-AF65-F5344CB8AC3E}">
        <p14:creationId xmlns:p14="http://schemas.microsoft.com/office/powerpoint/2010/main" val="18503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4B8B47-E372-4BE3-87FB-DEEA5F4D7C49}"/>
              </a:ext>
            </a:extLst>
          </p:cNvPr>
          <p:cNvSpPr>
            <a:spLocks noGrp="1"/>
          </p:cNvSpPr>
          <p:nvPr>
            <p:ph type="title"/>
          </p:nvPr>
        </p:nvSpPr>
        <p:spPr/>
        <p:txBody>
          <a:bodyPr/>
          <a:lstStyle/>
          <a:p>
            <a:r>
              <a:rPr lang="en-GB" dirty="0"/>
              <a:t>Analysis</a:t>
            </a:r>
          </a:p>
        </p:txBody>
      </p:sp>
      <p:sp>
        <p:nvSpPr>
          <p:cNvPr id="4" name="Tijdelijke aanduiding voor dianummer 3">
            <a:extLst>
              <a:ext uri="{FF2B5EF4-FFF2-40B4-BE49-F238E27FC236}">
                <a16:creationId xmlns:a16="http://schemas.microsoft.com/office/drawing/2014/main" id="{58880814-68D7-4D6A-A581-A29E44CFBBB1}"/>
              </a:ext>
            </a:extLst>
          </p:cNvPr>
          <p:cNvSpPr>
            <a:spLocks noGrp="1"/>
          </p:cNvSpPr>
          <p:nvPr>
            <p:ph type="sldNum" sz="quarter" idx="12"/>
          </p:nvPr>
        </p:nvSpPr>
        <p:spPr/>
        <p:txBody>
          <a:bodyPr/>
          <a:lstStyle/>
          <a:p>
            <a:fld id="{5ACEF731-4A4E-457B-B4F0-4FD6D2D727D7}" type="slidenum">
              <a:rPr lang="en-GB" smtClean="0"/>
              <a:t>15</a:t>
            </a:fld>
            <a:endParaRPr lang="en-GB" dirty="0"/>
          </a:p>
        </p:txBody>
      </p:sp>
      <p:sp>
        <p:nvSpPr>
          <p:cNvPr id="13" name="Tekstvak 12">
            <a:extLst>
              <a:ext uri="{FF2B5EF4-FFF2-40B4-BE49-F238E27FC236}">
                <a16:creationId xmlns:a16="http://schemas.microsoft.com/office/drawing/2014/main" id="{B60E1D63-1021-4267-8FCC-7F3CEC875F84}"/>
              </a:ext>
            </a:extLst>
          </p:cNvPr>
          <p:cNvSpPr txBox="1"/>
          <p:nvPr/>
        </p:nvSpPr>
        <p:spPr>
          <a:xfrm>
            <a:off x="6561258" y="2844225"/>
            <a:ext cx="1277914" cy="584775"/>
          </a:xfrm>
          <a:prstGeom prst="rect">
            <a:avLst/>
          </a:prstGeom>
          <a:noFill/>
        </p:spPr>
        <p:txBody>
          <a:bodyPr wrap="none" rtlCol="0" anchor="ctr" anchorCtr="1">
            <a:spAutoFit/>
          </a:bodyPr>
          <a:lstStyle/>
          <a:p>
            <a:pPr algn="ctr"/>
            <a:r>
              <a:rPr lang="nl-NL" sz="3200" dirty="0"/>
              <a:t>N: </a:t>
            </a:r>
            <a:r>
              <a:rPr lang="nl-NL" sz="3200" dirty="0">
                <a:highlight>
                  <a:srgbClr val="00FFFF"/>
                </a:highlight>
              </a:rPr>
              <a:t>139</a:t>
            </a:r>
            <a:endParaRPr lang="nl-NL" sz="3600" dirty="0">
              <a:highlight>
                <a:srgbClr val="00FFFF"/>
              </a:highlight>
            </a:endParaRPr>
          </a:p>
        </p:txBody>
      </p:sp>
      <p:sp>
        <p:nvSpPr>
          <p:cNvPr id="14" name="Tekstfelt 75">
            <a:extLst>
              <a:ext uri="{FF2B5EF4-FFF2-40B4-BE49-F238E27FC236}">
                <a16:creationId xmlns:a16="http://schemas.microsoft.com/office/drawing/2014/main" id="{F46169B2-86EA-467B-9D1C-4365C593F093}"/>
              </a:ext>
            </a:extLst>
          </p:cNvPr>
          <p:cNvSpPr txBox="1"/>
          <p:nvPr/>
        </p:nvSpPr>
        <p:spPr>
          <a:xfrm>
            <a:off x="5895411" y="5013755"/>
            <a:ext cx="3161636" cy="584775"/>
          </a:xfrm>
          <a:prstGeom prst="rect">
            <a:avLst/>
          </a:prstGeom>
          <a:noFill/>
        </p:spPr>
        <p:txBody>
          <a:bodyPr wrap="none" rtlCol="0" anchor="ctr" anchorCtr="1">
            <a:spAutoFit/>
          </a:bodyPr>
          <a:lstStyle/>
          <a:p>
            <a:pPr algn="ctr"/>
            <a:r>
              <a:rPr lang="nl-NL" sz="3200" dirty="0" err="1"/>
              <a:t>Exceptions</a:t>
            </a:r>
            <a:r>
              <a:rPr lang="nl-NL" sz="3200" dirty="0"/>
              <a:t>:</a:t>
            </a:r>
            <a:r>
              <a:rPr lang="nl-NL" sz="3200" b="1" dirty="0"/>
              <a:t> </a:t>
            </a:r>
            <a:r>
              <a:rPr lang="nl-NL" sz="3200" dirty="0">
                <a:highlight>
                  <a:srgbClr val="FF00FF"/>
                </a:highlight>
              </a:rPr>
              <a:t>12 / 0</a:t>
            </a:r>
            <a:endParaRPr lang="nl-NL" sz="3600" dirty="0">
              <a:highlight>
                <a:srgbClr val="FF00FF"/>
              </a:highlight>
            </a:endParaRPr>
          </a:p>
        </p:txBody>
      </p:sp>
      <p:pic>
        <p:nvPicPr>
          <p:cNvPr id="10" name="Afbeelding 9">
            <a:extLst>
              <a:ext uri="{FF2B5EF4-FFF2-40B4-BE49-F238E27FC236}">
                <a16:creationId xmlns:a16="http://schemas.microsoft.com/office/drawing/2014/main" id="{8DA34069-AD1D-4786-9D3F-AC3ED8991DB8}"/>
              </a:ext>
            </a:extLst>
          </p:cNvPr>
          <p:cNvPicPr>
            <a:picLocks noChangeAspect="1"/>
          </p:cNvPicPr>
          <p:nvPr/>
        </p:nvPicPr>
        <p:blipFill>
          <a:blip r:embed="rId3"/>
          <a:stretch>
            <a:fillRect/>
          </a:stretch>
        </p:blipFill>
        <p:spPr>
          <a:xfrm>
            <a:off x="248427" y="1929452"/>
            <a:ext cx="5428765" cy="3008103"/>
          </a:xfrm>
          <a:prstGeom prst="rect">
            <a:avLst/>
          </a:prstGeom>
        </p:spPr>
      </p:pic>
      <p:pic>
        <p:nvPicPr>
          <p:cNvPr id="5" name="Afbeelding 4">
            <a:extLst>
              <a:ext uri="{FF2B5EF4-FFF2-40B4-BE49-F238E27FC236}">
                <a16:creationId xmlns:a16="http://schemas.microsoft.com/office/drawing/2014/main" id="{7028F81C-1EDB-4419-81FE-49678006F855}"/>
              </a:ext>
            </a:extLst>
          </p:cNvPr>
          <p:cNvPicPr>
            <a:picLocks noChangeAspect="1"/>
          </p:cNvPicPr>
          <p:nvPr/>
        </p:nvPicPr>
        <p:blipFill>
          <a:blip r:embed="rId4"/>
          <a:stretch>
            <a:fillRect/>
          </a:stretch>
        </p:blipFill>
        <p:spPr>
          <a:xfrm>
            <a:off x="8287808" y="365125"/>
            <a:ext cx="3388783" cy="2924566"/>
          </a:xfrm>
          <a:prstGeom prst="rect">
            <a:avLst/>
          </a:prstGeom>
        </p:spPr>
      </p:pic>
      <mc:AlternateContent xmlns:mc="http://schemas.openxmlformats.org/markup-compatibility/2006" xmlns:a14="http://schemas.microsoft.com/office/drawing/2010/main">
        <mc:Choice Requires="a14">
          <p:sp>
            <p:nvSpPr>
              <p:cNvPr id="17" name="Tekstvak 16">
                <a:extLst>
                  <a:ext uri="{FF2B5EF4-FFF2-40B4-BE49-F238E27FC236}">
                    <a16:creationId xmlns:a16="http://schemas.microsoft.com/office/drawing/2014/main" id="{CFE68AA8-6DA5-4303-A74E-7F9D02FB2142}"/>
                  </a:ext>
                </a:extLst>
              </p:cNvPr>
              <p:cNvSpPr txBox="1"/>
              <p:nvPr/>
            </p:nvSpPr>
            <p:spPr>
              <a:xfrm>
                <a:off x="5905318" y="3727637"/>
                <a:ext cx="3141820" cy="925190"/>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3200" i="1" smtClean="0">
                              <a:solidFill>
                                <a:schemeClr val="tx1"/>
                              </a:solidFill>
                              <a:latin typeface="Cambria Math" panose="02040503050406030204" pitchFamily="18" charset="0"/>
                            </a:rPr>
                          </m:ctrlPr>
                        </m:fPr>
                        <m:num>
                          <m:r>
                            <a:rPr lang="nl-NL" sz="3200" b="0" i="1" smtClean="0">
                              <a:solidFill>
                                <a:schemeClr val="tx1"/>
                              </a:solidFill>
                              <a:latin typeface="Cambria Math" panose="02040503050406030204" pitchFamily="18" charset="0"/>
                            </a:rPr>
                            <m:t>139</m:t>
                          </m:r>
                        </m:num>
                        <m:den>
                          <m:func>
                            <m:funcPr>
                              <m:ctrlPr>
                                <a:rPr lang="nl-NL" sz="3200" b="0" i="1" smtClean="0">
                                  <a:solidFill>
                                    <a:schemeClr val="tx1"/>
                                  </a:solidFill>
                                  <a:latin typeface="Cambria Math" panose="02040503050406030204" pitchFamily="18" charset="0"/>
                                </a:rPr>
                              </m:ctrlPr>
                            </m:funcPr>
                            <m:fName>
                              <m:r>
                                <m:rPr>
                                  <m:sty m:val="p"/>
                                </m:rPr>
                                <a:rPr lang="nl-NL" sz="3200" b="0" i="0" smtClean="0">
                                  <a:solidFill>
                                    <a:schemeClr val="tx1"/>
                                  </a:solidFill>
                                  <a:latin typeface="Cambria Math" panose="02040503050406030204" pitchFamily="18" charset="0"/>
                                </a:rPr>
                                <m:t>ln</m:t>
                              </m:r>
                            </m:fName>
                            <m:e>
                              <m:r>
                                <a:rPr lang="nl-NL" sz="3200" b="0" i="1" smtClean="0">
                                  <a:solidFill>
                                    <a:schemeClr val="tx1"/>
                                  </a:solidFill>
                                  <a:latin typeface="Cambria Math" panose="02040503050406030204" pitchFamily="18" charset="0"/>
                                </a:rPr>
                                <m:t>139</m:t>
                              </m:r>
                            </m:e>
                          </m:func>
                        </m:den>
                      </m:f>
                      <m:r>
                        <a:rPr lang="en-GB" sz="3200" b="0">
                          <a:solidFill>
                            <a:schemeClr val="tx1"/>
                          </a:solidFill>
                          <a:latin typeface="Cambria Math" panose="02040503050406030204" pitchFamily="18" charset="0"/>
                        </a:rPr>
                        <m:t>=</m:t>
                      </m:r>
                      <m:r>
                        <a:rPr lang="nl-NL" sz="3200" b="0" i="0" smtClean="0">
                          <a:solidFill>
                            <a:schemeClr val="tx1"/>
                          </a:solidFill>
                          <a:latin typeface="Cambria Math" panose="02040503050406030204" pitchFamily="18" charset="0"/>
                        </a:rPr>
                        <m:t>28</m:t>
                      </m:r>
                    </m:oMath>
                  </m:oMathPara>
                </a14:m>
                <a:endParaRPr lang="en-GB" sz="3200" b="1" dirty="0">
                  <a:solidFill>
                    <a:srgbClr val="F6630D"/>
                  </a:solidFill>
                </a:endParaRPr>
              </a:p>
            </p:txBody>
          </p:sp>
        </mc:Choice>
        <mc:Fallback xmlns="">
          <p:sp>
            <p:nvSpPr>
              <p:cNvPr id="17" name="Tekstvak 16">
                <a:extLst>
                  <a:ext uri="{FF2B5EF4-FFF2-40B4-BE49-F238E27FC236}">
                    <a16:creationId xmlns:a16="http://schemas.microsoft.com/office/drawing/2014/main" id="{CFE68AA8-6DA5-4303-A74E-7F9D02FB2142}"/>
                  </a:ext>
                </a:extLst>
              </p:cNvPr>
              <p:cNvSpPr txBox="1">
                <a:spLocks noRot="1" noChangeAspect="1" noMove="1" noResize="1" noEditPoints="1" noAdjustHandles="1" noChangeArrowheads="1" noChangeShapeType="1" noTextEdit="1"/>
              </p:cNvSpPr>
              <p:nvPr/>
            </p:nvSpPr>
            <p:spPr>
              <a:xfrm>
                <a:off x="5905318" y="3727637"/>
                <a:ext cx="3141820" cy="925190"/>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p14="http://schemas.microsoft.com/office/powerpoint/2010/main">
        <mc:Choice Requires="p14">
          <p:contentPart p14:bwMode="auto" r:id="rId6">
            <p14:nvContentPartPr>
              <p14:cNvPr id="6" name="Inkt 5">
                <a:extLst>
                  <a:ext uri="{FF2B5EF4-FFF2-40B4-BE49-F238E27FC236}">
                    <a16:creationId xmlns:a16="http://schemas.microsoft.com/office/drawing/2014/main" id="{E3C6663E-9F99-4878-A23F-80BBC1AF8178}"/>
                  </a:ext>
                </a:extLst>
              </p14:cNvPr>
              <p14:cNvContentPartPr/>
              <p14:nvPr/>
            </p14:nvContentPartPr>
            <p14:xfrm>
              <a:off x="9765480" y="2785933"/>
              <a:ext cx="585360" cy="11160"/>
            </p14:xfrm>
          </p:contentPart>
        </mc:Choice>
        <mc:Fallback xmlns="">
          <p:pic>
            <p:nvPicPr>
              <p:cNvPr id="6" name="Inkt 5">
                <a:extLst>
                  <a:ext uri="{FF2B5EF4-FFF2-40B4-BE49-F238E27FC236}">
                    <a16:creationId xmlns:a16="http://schemas.microsoft.com/office/drawing/2014/main" id="{E3C6663E-9F99-4878-A23F-80BBC1AF8178}"/>
                  </a:ext>
                </a:extLst>
              </p:cNvPr>
              <p:cNvPicPr/>
              <p:nvPr/>
            </p:nvPicPr>
            <p:blipFill>
              <a:blip r:embed="rId7"/>
              <a:stretch>
                <a:fillRect/>
              </a:stretch>
            </p:blipFill>
            <p:spPr>
              <a:xfrm>
                <a:off x="9711480" y="2678293"/>
                <a:ext cx="693000" cy="2268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7" name="Inkt 6">
                <a:extLst>
                  <a:ext uri="{FF2B5EF4-FFF2-40B4-BE49-F238E27FC236}">
                    <a16:creationId xmlns:a16="http://schemas.microsoft.com/office/drawing/2014/main" id="{9EB5759B-60F1-4242-91BC-705232E77785}"/>
                  </a:ext>
                </a:extLst>
              </p14:cNvPr>
              <p14:cNvContentPartPr/>
              <p14:nvPr/>
            </p14:nvContentPartPr>
            <p14:xfrm>
              <a:off x="9998040" y="2148373"/>
              <a:ext cx="264960" cy="360"/>
            </p14:xfrm>
          </p:contentPart>
        </mc:Choice>
        <mc:Fallback xmlns="">
          <p:pic>
            <p:nvPicPr>
              <p:cNvPr id="7" name="Inkt 6">
                <a:extLst>
                  <a:ext uri="{FF2B5EF4-FFF2-40B4-BE49-F238E27FC236}">
                    <a16:creationId xmlns:a16="http://schemas.microsoft.com/office/drawing/2014/main" id="{9EB5759B-60F1-4242-91BC-705232E77785}"/>
                  </a:ext>
                </a:extLst>
              </p:cNvPr>
              <p:cNvPicPr/>
              <p:nvPr/>
            </p:nvPicPr>
            <p:blipFill>
              <a:blip r:embed="rId9"/>
              <a:stretch>
                <a:fillRect/>
              </a:stretch>
            </p:blipFill>
            <p:spPr>
              <a:xfrm>
                <a:off x="9944400" y="2040373"/>
                <a:ext cx="372600" cy="216000"/>
              </a:xfrm>
              <a:prstGeom prst="rect">
                <a:avLst/>
              </a:prstGeom>
            </p:spPr>
          </p:pic>
        </mc:Fallback>
      </mc:AlternateContent>
    </p:spTree>
    <p:extLst>
      <p:ext uri="{BB962C8B-B14F-4D97-AF65-F5344CB8AC3E}">
        <p14:creationId xmlns:p14="http://schemas.microsoft.com/office/powerpoint/2010/main" val="31619237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4B8B47-E372-4BE3-87FB-DEEA5F4D7C49}"/>
              </a:ext>
            </a:extLst>
          </p:cNvPr>
          <p:cNvSpPr>
            <a:spLocks noGrp="1"/>
          </p:cNvSpPr>
          <p:nvPr>
            <p:ph type="title"/>
          </p:nvPr>
        </p:nvSpPr>
        <p:spPr/>
        <p:txBody>
          <a:bodyPr/>
          <a:lstStyle/>
          <a:p>
            <a:r>
              <a:rPr lang="en-GB" dirty="0"/>
              <a:t>Analysis</a:t>
            </a:r>
          </a:p>
        </p:txBody>
      </p:sp>
      <p:sp>
        <p:nvSpPr>
          <p:cNvPr id="4" name="Tijdelijke aanduiding voor dianummer 3">
            <a:extLst>
              <a:ext uri="{FF2B5EF4-FFF2-40B4-BE49-F238E27FC236}">
                <a16:creationId xmlns:a16="http://schemas.microsoft.com/office/drawing/2014/main" id="{58880814-68D7-4D6A-A581-A29E44CFBBB1}"/>
              </a:ext>
            </a:extLst>
          </p:cNvPr>
          <p:cNvSpPr>
            <a:spLocks noGrp="1"/>
          </p:cNvSpPr>
          <p:nvPr>
            <p:ph type="sldNum" sz="quarter" idx="12"/>
          </p:nvPr>
        </p:nvSpPr>
        <p:spPr/>
        <p:txBody>
          <a:bodyPr/>
          <a:lstStyle/>
          <a:p>
            <a:fld id="{5ACEF731-4A4E-457B-B4F0-4FD6D2D727D7}" type="slidenum">
              <a:rPr lang="en-GB" smtClean="0"/>
              <a:t>16</a:t>
            </a:fld>
            <a:endParaRPr lang="en-GB" dirty="0"/>
          </a:p>
        </p:txBody>
      </p:sp>
      <p:sp>
        <p:nvSpPr>
          <p:cNvPr id="13" name="Tekstvak 12">
            <a:extLst>
              <a:ext uri="{FF2B5EF4-FFF2-40B4-BE49-F238E27FC236}">
                <a16:creationId xmlns:a16="http://schemas.microsoft.com/office/drawing/2014/main" id="{B60E1D63-1021-4267-8FCC-7F3CEC875F84}"/>
              </a:ext>
            </a:extLst>
          </p:cNvPr>
          <p:cNvSpPr txBox="1"/>
          <p:nvPr/>
        </p:nvSpPr>
        <p:spPr>
          <a:xfrm>
            <a:off x="6561258" y="2844225"/>
            <a:ext cx="1277914" cy="584775"/>
          </a:xfrm>
          <a:prstGeom prst="rect">
            <a:avLst/>
          </a:prstGeom>
          <a:noFill/>
        </p:spPr>
        <p:txBody>
          <a:bodyPr wrap="none" rtlCol="0" anchor="ctr" anchorCtr="1">
            <a:spAutoFit/>
          </a:bodyPr>
          <a:lstStyle/>
          <a:p>
            <a:pPr algn="ctr"/>
            <a:r>
              <a:rPr lang="nl-NL" sz="3200" dirty="0"/>
              <a:t>N: </a:t>
            </a:r>
            <a:r>
              <a:rPr lang="nl-NL" sz="3200" dirty="0">
                <a:highlight>
                  <a:srgbClr val="00FFFF"/>
                </a:highlight>
              </a:rPr>
              <a:t>170</a:t>
            </a:r>
            <a:endParaRPr lang="nl-NL" sz="3600" dirty="0">
              <a:highlight>
                <a:srgbClr val="00FFFF"/>
              </a:highlight>
            </a:endParaRPr>
          </a:p>
        </p:txBody>
      </p:sp>
      <p:sp>
        <p:nvSpPr>
          <p:cNvPr id="14" name="Tekstfelt 75">
            <a:extLst>
              <a:ext uri="{FF2B5EF4-FFF2-40B4-BE49-F238E27FC236}">
                <a16:creationId xmlns:a16="http://schemas.microsoft.com/office/drawing/2014/main" id="{F46169B2-86EA-467B-9D1C-4365C593F093}"/>
              </a:ext>
            </a:extLst>
          </p:cNvPr>
          <p:cNvSpPr txBox="1"/>
          <p:nvPr/>
        </p:nvSpPr>
        <p:spPr>
          <a:xfrm>
            <a:off x="6076550" y="5013755"/>
            <a:ext cx="2799357" cy="584775"/>
          </a:xfrm>
          <a:prstGeom prst="rect">
            <a:avLst/>
          </a:prstGeom>
          <a:noFill/>
        </p:spPr>
        <p:txBody>
          <a:bodyPr wrap="none" rtlCol="0" anchor="ctr" anchorCtr="1">
            <a:spAutoFit/>
          </a:bodyPr>
          <a:lstStyle/>
          <a:p>
            <a:pPr algn="ctr"/>
            <a:r>
              <a:rPr lang="nl-NL" sz="3200" dirty="0" err="1"/>
              <a:t>Exceptions</a:t>
            </a:r>
            <a:r>
              <a:rPr lang="nl-NL" sz="3200" dirty="0"/>
              <a:t>:</a:t>
            </a:r>
            <a:r>
              <a:rPr lang="nl-NL" sz="3200" b="1" dirty="0"/>
              <a:t> </a:t>
            </a:r>
            <a:r>
              <a:rPr lang="nl-NL" sz="3200" dirty="0">
                <a:highlight>
                  <a:srgbClr val="FF00FF"/>
                </a:highlight>
              </a:rPr>
              <a:t>108</a:t>
            </a:r>
            <a:endParaRPr lang="nl-NL" sz="3600" dirty="0">
              <a:highlight>
                <a:srgbClr val="FF00FF"/>
              </a:highlight>
            </a:endParaRPr>
          </a:p>
        </p:txBody>
      </p:sp>
      <p:pic>
        <p:nvPicPr>
          <p:cNvPr id="10" name="Afbeelding 9">
            <a:extLst>
              <a:ext uri="{FF2B5EF4-FFF2-40B4-BE49-F238E27FC236}">
                <a16:creationId xmlns:a16="http://schemas.microsoft.com/office/drawing/2014/main" id="{8DA34069-AD1D-4786-9D3F-AC3ED8991DB8}"/>
              </a:ext>
            </a:extLst>
          </p:cNvPr>
          <p:cNvPicPr>
            <a:picLocks noChangeAspect="1"/>
          </p:cNvPicPr>
          <p:nvPr/>
        </p:nvPicPr>
        <p:blipFill>
          <a:blip r:embed="rId3"/>
          <a:stretch>
            <a:fillRect/>
          </a:stretch>
        </p:blipFill>
        <p:spPr>
          <a:xfrm>
            <a:off x="248427" y="1929452"/>
            <a:ext cx="5428765" cy="3008103"/>
          </a:xfrm>
          <a:prstGeom prst="rect">
            <a:avLst/>
          </a:prstGeom>
        </p:spPr>
      </p:pic>
      <p:pic>
        <p:nvPicPr>
          <p:cNvPr id="5" name="Afbeelding 4">
            <a:extLst>
              <a:ext uri="{FF2B5EF4-FFF2-40B4-BE49-F238E27FC236}">
                <a16:creationId xmlns:a16="http://schemas.microsoft.com/office/drawing/2014/main" id="{7028F81C-1EDB-4419-81FE-49678006F855}"/>
              </a:ext>
            </a:extLst>
          </p:cNvPr>
          <p:cNvPicPr>
            <a:picLocks noChangeAspect="1"/>
          </p:cNvPicPr>
          <p:nvPr/>
        </p:nvPicPr>
        <p:blipFill>
          <a:blip r:embed="rId4"/>
          <a:stretch>
            <a:fillRect/>
          </a:stretch>
        </p:blipFill>
        <p:spPr>
          <a:xfrm>
            <a:off x="8287808" y="365125"/>
            <a:ext cx="3388783" cy="2924566"/>
          </a:xfrm>
          <a:prstGeom prst="rect">
            <a:avLst/>
          </a:prstGeom>
        </p:spPr>
      </p:pic>
      <mc:AlternateContent xmlns:mc="http://schemas.openxmlformats.org/markup-compatibility/2006" xmlns:a14="http://schemas.microsoft.com/office/drawing/2010/main">
        <mc:Choice Requires="a14">
          <p:sp>
            <p:nvSpPr>
              <p:cNvPr id="17" name="Tekstvak 16">
                <a:extLst>
                  <a:ext uri="{FF2B5EF4-FFF2-40B4-BE49-F238E27FC236}">
                    <a16:creationId xmlns:a16="http://schemas.microsoft.com/office/drawing/2014/main" id="{CFE68AA8-6DA5-4303-A74E-7F9D02FB2142}"/>
                  </a:ext>
                </a:extLst>
              </p:cNvPr>
              <p:cNvSpPr txBox="1"/>
              <p:nvPr/>
            </p:nvSpPr>
            <p:spPr>
              <a:xfrm>
                <a:off x="5905318" y="3727637"/>
                <a:ext cx="3141820" cy="925190"/>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3200" i="1" smtClean="0">
                              <a:solidFill>
                                <a:schemeClr val="tx1"/>
                              </a:solidFill>
                              <a:latin typeface="Cambria Math" panose="02040503050406030204" pitchFamily="18" charset="0"/>
                            </a:rPr>
                          </m:ctrlPr>
                        </m:fPr>
                        <m:num>
                          <m:r>
                            <a:rPr lang="nl-NL" sz="3200" b="0" i="1" smtClean="0">
                              <a:solidFill>
                                <a:schemeClr val="tx1"/>
                              </a:solidFill>
                              <a:latin typeface="Cambria Math" panose="02040503050406030204" pitchFamily="18" charset="0"/>
                            </a:rPr>
                            <m:t>170</m:t>
                          </m:r>
                        </m:num>
                        <m:den>
                          <m:func>
                            <m:funcPr>
                              <m:ctrlPr>
                                <a:rPr lang="nl-NL" sz="3200" b="0" i="1" smtClean="0">
                                  <a:solidFill>
                                    <a:schemeClr val="tx1"/>
                                  </a:solidFill>
                                  <a:latin typeface="Cambria Math" panose="02040503050406030204" pitchFamily="18" charset="0"/>
                                </a:rPr>
                              </m:ctrlPr>
                            </m:funcPr>
                            <m:fName>
                              <m:r>
                                <m:rPr>
                                  <m:sty m:val="p"/>
                                </m:rPr>
                                <a:rPr lang="nl-NL" sz="3200" b="0" i="0" smtClean="0">
                                  <a:solidFill>
                                    <a:schemeClr val="tx1"/>
                                  </a:solidFill>
                                  <a:latin typeface="Cambria Math" panose="02040503050406030204" pitchFamily="18" charset="0"/>
                                </a:rPr>
                                <m:t>ln</m:t>
                              </m:r>
                            </m:fName>
                            <m:e>
                              <m:r>
                                <a:rPr lang="nl-NL" sz="3200" b="0" i="1" smtClean="0">
                                  <a:solidFill>
                                    <a:schemeClr val="tx1"/>
                                  </a:solidFill>
                                  <a:latin typeface="Cambria Math" panose="02040503050406030204" pitchFamily="18" charset="0"/>
                                </a:rPr>
                                <m:t>170</m:t>
                              </m:r>
                            </m:e>
                          </m:func>
                        </m:den>
                      </m:f>
                      <m:r>
                        <a:rPr lang="en-GB" sz="3200" b="0">
                          <a:solidFill>
                            <a:schemeClr val="tx1"/>
                          </a:solidFill>
                          <a:latin typeface="Cambria Math" panose="02040503050406030204" pitchFamily="18" charset="0"/>
                        </a:rPr>
                        <m:t>=</m:t>
                      </m:r>
                      <m:r>
                        <a:rPr lang="nl-NL" sz="3200" b="0" i="0" smtClean="0">
                          <a:solidFill>
                            <a:schemeClr val="tx1"/>
                          </a:solidFill>
                          <a:latin typeface="Cambria Math" panose="02040503050406030204" pitchFamily="18" charset="0"/>
                        </a:rPr>
                        <m:t>33</m:t>
                      </m:r>
                    </m:oMath>
                  </m:oMathPara>
                </a14:m>
                <a:endParaRPr lang="en-GB" sz="3200" b="1" dirty="0">
                  <a:solidFill>
                    <a:srgbClr val="F6630D"/>
                  </a:solidFill>
                </a:endParaRPr>
              </a:p>
            </p:txBody>
          </p:sp>
        </mc:Choice>
        <mc:Fallback xmlns="">
          <p:sp>
            <p:nvSpPr>
              <p:cNvPr id="17" name="Tekstvak 16">
                <a:extLst>
                  <a:ext uri="{FF2B5EF4-FFF2-40B4-BE49-F238E27FC236}">
                    <a16:creationId xmlns:a16="http://schemas.microsoft.com/office/drawing/2014/main" id="{CFE68AA8-6DA5-4303-A74E-7F9D02FB2142}"/>
                  </a:ext>
                </a:extLst>
              </p:cNvPr>
              <p:cNvSpPr txBox="1">
                <a:spLocks noRot="1" noChangeAspect="1" noMove="1" noResize="1" noEditPoints="1" noAdjustHandles="1" noChangeArrowheads="1" noChangeShapeType="1" noTextEdit="1"/>
              </p:cNvSpPr>
              <p:nvPr/>
            </p:nvSpPr>
            <p:spPr>
              <a:xfrm>
                <a:off x="5905318" y="3727637"/>
                <a:ext cx="3141820" cy="925190"/>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p14="http://schemas.microsoft.com/office/powerpoint/2010/main">
        <mc:Choice Requires="p14">
          <p:contentPart p14:bwMode="auto" r:id="rId6">
            <p14:nvContentPartPr>
              <p14:cNvPr id="3" name="Inkt 2">
                <a:extLst>
                  <a:ext uri="{FF2B5EF4-FFF2-40B4-BE49-F238E27FC236}">
                    <a16:creationId xmlns:a16="http://schemas.microsoft.com/office/drawing/2014/main" id="{1ED3CA67-A87B-41F6-B6EA-D164B2609AFB}"/>
                  </a:ext>
                </a:extLst>
              </p14:cNvPr>
              <p14:cNvContentPartPr/>
              <p14:nvPr/>
            </p14:nvContentPartPr>
            <p14:xfrm>
              <a:off x="10714080" y="2803573"/>
              <a:ext cx="452520" cy="27000"/>
            </p14:xfrm>
          </p:contentPart>
        </mc:Choice>
        <mc:Fallback xmlns="">
          <p:pic>
            <p:nvPicPr>
              <p:cNvPr id="3" name="Inkt 2">
                <a:extLst>
                  <a:ext uri="{FF2B5EF4-FFF2-40B4-BE49-F238E27FC236}">
                    <a16:creationId xmlns:a16="http://schemas.microsoft.com/office/drawing/2014/main" id="{1ED3CA67-A87B-41F6-B6EA-D164B2609AFB}"/>
                  </a:ext>
                </a:extLst>
              </p:cNvPr>
              <p:cNvPicPr/>
              <p:nvPr/>
            </p:nvPicPr>
            <p:blipFill>
              <a:blip r:embed="rId7"/>
              <a:stretch>
                <a:fillRect/>
              </a:stretch>
            </p:blipFill>
            <p:spPr>
              <a:xfrm>
                <a:off x="10660080" y="2695933"/>
                <a:ext cx="560160" cy="24264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6" name="Inkt 5">
                <a:extLst>
                  <a:ext uri="{FF2B5EF4-FFF2-40B4-BE49-F238E27FC236}">
                    <a16:creationId xmlns:a16="http://schemas.microsoft.com/office/drawing/2014/main" id="{4F4BA1E3-FE52-4A39-B2BF-89BFCE3B084A}"/>
                  </a:ext>
                </a:extLst>
              </p14:cNvPr>
              <p14:cNvContentPartPr/>
              <p14:nvPr/>
            </p14:nvContentPartPr>
            <p14:xfrm>
              <a:off x="11031240" y="2134333"/>
              <a:ext cx="195480" cy="360"/>
            </p14:xfrm>
          </p:contentPart>
        </mc:Choice>
        <mc:Fallback xmlns="">
          <p:pic>
            <p:nvPicPr>
              <p:cNvPr id="6" name="Inkt 5">
                <a:extLst>
                  <a:ext uri="{FF2B5EF4-FFF2-40B4-BE49-F238E27FC236}">
                    <a16:creationId xmlns:a16="http://schemas.microsoft.com/office/drawing/2014/main" id="{4F4BA1E3-FE52-4A39-B2BF-89BFCE3B084A}"/>
                  </a:ext>
                </a:extLst>
              </p:cNvPr>
              <p:cNvPicPr/>
              <p:nvPr/>
            </p:nvPicPr>
            <p:blipFill>
              <a:blip r:embed="rId9"/>
              <a:stretch>
                <a:fillRect/>
              </a:stretch>
            </p:blipFill>
            <p:spPr>
              <a:xfrm>
                <a:off x="10977600" y="2026693"/>
                <a:ext cx="30312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7" name="Inkt 6">
                <a:extLst>
                  <a:ext uri="{FF2B5EF4-FFF2-40B4-BE49-F238E27FC236}">
                    <a16:creationId xmlns:a16="http://schemas.microsoft.com/office/drawing/2014/main" id="{C4BA14C4-1DB5-4886-ACE9-2A25FDD4603C}"/>
                  </a:ext>
                </a:extLst>
              </p14:cNvPr>
              <p14:cNvContentPartPr/>
              <p14:nvPr/>
            </p14:nvContentPartPr>
            <p14:xfrm>
              <a:off x="11004600" y="1813573"/>
              <a:ext cx="167400" cy="10800"/>
            </p14:xfrm>
          </p:contentPart>
        </mc:Choice>
        <mc:Fallback xmlns="">
          <p:pic>
            <p:nvPicPr>
              <p:cNvPr id="7" name="Inkt 6">
                <a:extLst>
                  <a:ext uri="{FF2B5EF4-FFF2-40B4-BE49-F238E27FC236}">
                    <a16:creationId xmlns:a16="http://schemas.microsoft.com/office/drawing/2014/main" id="{C4BA14C4-1DB5-4886-ACE9-2A25FDD4603C}"/>
                  </a:ext>
                </a:extLst>
              </p:cNvPr>
              <p:cNvPicPr/>
              <p:nvPr/>
            </p:nvPicPr>
            <p:blipFill>
              <a:blip r:embed="rId11"/>
              <a:stretch>
                <a:fillRect/>
              </a:stretch>
            </p:blipFill>
            <p:spPr>
              <a:xfrm>
                <a:off x="10950600" y="1705573"/>
                <a:ext cx="275040" cy="22644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8" name="Inkt 7">
                <a:extLst>
                  <a:ext uri="{FF2B5EF4-FFF2-40B4-BE49-F238E27FC236}">
                    <a16:creationId xmlns:a16="http://schemas.microsoft.com/office/drawing/2014/main" id="{CA4DEA19-6241-427F-8DD7-07DA26537B7F}"/>
                  </a:ext>
                </a:extLst>
              </p14:cNvPr>
              <p14:cNvContentPartPr/>
              <p14:nvPr/>
            </p14:nvContentPartPr>
            <p14:xfrm>
              <a:off x="10954920" y="1468693"/>
              <a:ext cx="260280" cy="13680"/>
            </p14:xfrm>
          </p:contentPart>
        </mc:Choice>
        <mc:Fallback xmlns="">
          <p:pic>
            <p:nvPicPr>
              <p:cNvPr id="8" name="Inkt 7">
                <a:extLst>
                  <a:ext uri="{FF2B5EF4-FFF2-40B4-BE49-F238E27FC236}">
                    <a16:creationId xmlns:a16="http://schemas.microsoft.com/office/drawing/2014/main" id="{CA4DEA19-6241-427F-8DD7-07DA26537B7F}"/>
                  </a:ext>
                </a:extLst>
              </p:cNvPr>
              <p:cNvPicPr/>
              <p:nvPr/>
            </p:nvPicPr>
            <p:blipFill>
              <a:blip r:embed="rId13"/>
              <a:stretch>
                <a:fillRect/>
              </a:stretch>
            </p:blipFill>
            <p:spPr>
              <a:xfrm>
                <a:off x="10900920" y="1360693"/>
                <a:ext cx="367920" cy="229320"/>
              </a:xfrm>
              <a:prstGeom prst="rect">
                <a:avLst/>
              </a:prstGeom>
            </p:spPr>
          </p:pic>
        </mc:Fallback>
      </mc:AlternateContent>
    </p:spTree>
    <p:extLst>
      <p:ext uri="{BB962C8B-B14F-4D97-AF65-F5344CB8AC3E}">
        <p14:creationId xmlns:p14="http://schemas.microsoft.com/office/powerpoint/2010/main" val="3630078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4B8B47-E372-4BE3-87FB-DEEA5F4D7C49}"/>
              </a:ext>
            </a:extLst>
          </p:cNvPr>
          <p:cNvSpPr>
            <a:spLocks noGrp="1"/>
          </p:cNvSpPr>
          <p:nvPr>
            <p:ph type="title"/>
          </p:nvPr>
        </p:nvSpPr>
        <p:spPr/>
        <p:txBody>
          <a:bodyPr/>
          <a:lstStyle/>
          <a:p>
            <a:r>
              <a:rPr lang="en-GB" dirty="0"/>
              <a:t>Analysis</a:t>
            </a:r>
          </a:p>
        </p:txBody>
      </p:sp>
      <p:sp>
        <p:nvSpPr>
          <p:cNvPr id="4" name="Tijdelijke aanduiding voor dianummer 3">
            <a:extLst>
              <a:ext uri="{FF2B5EF4-FFF2-40B4-BE49-F238E27FC236}">
                <a16:creationId xmlns:a16="http://schemas.microsoft.com/office/drawing/2014/main" id="{58880814-68D7-4D6A-A581-A29E44CFBBB1}"/>
              </a:ext>
            </a:extLst>
          </p:cNvPr>
          <p:cNvSpPr>
            <a:spLocks noGrp="1"/>
          </p:cNvSpPr>
          <p:nvPr>
            <p:ph type="sldNum" sz="quarter" idx="12"/>
          </p:nvPr>
        </p:nvSpPr>
        <p:spPr/>
        <p:txBody>
          <a:bodyPr/>
          <a:lstStyle/>
          <a:p>
            <a:fld id="{5ACEF731-4A4E-457B-B4F0-4FD6D2D727D7}" type="slidenum">
              <a:rPr lang="en-GB" smtClean="0"/>
              <a:t>17</a:t>
            </a:fld>
            <a:endParaRPr lang="en-GB" dirty="0"/>
          </a:p>
        </p:txBody>
      </p:sp>
      <p:sp>
        <p:nvSpPr>
          <p:cNvPr id="13" name="Tekstvak 12">
            <a:extLst>
              <a:ext uri="{FF2B5EF4-FFF2-40B4-BE49-F238E27FC236}">
                <a16:creationId xmlns:a16="http://schemas.microsoft.com/office/drawing/2014/main" id="{B60E1D63-1021-4267-8FCC-7F3CEC875F84}"/>
              </a:ext>
            </a:extLst>
          </p:cNvPr>
          <p:cNvSpPr txBox="1"/>
          <p:nvPr/>
        </p:nvSpPr>
        <p:spPr>
          <a:xfrm>
            <a:off x="6561258" y="2844225"/>
            <a:ext cx="1277914" cy="584775"/>
          </a:xfrm>
          <a:prstGeom prst="rect">
            <a:avLst/>
          </a:prstGeom>
          <a:noFill/>
        </p:spPr>
        <p:txBody>
          <a:bodyPr wrap="none" rtlCol="0" anchor="ctr" anchorCtr="1">
            <a:spAutoFit/>
          </a:bodyPr>
          <a:lstStyle/>
          <a:p>
            <a:pPr algn="ctr"/>
            <a:r>
              <a:rPr lang="nl-NL" sz="3200" dirty="0"/>
              <a:t>N: </a:t>
            </a:r>
            <a:r>
              <a:rPr lang="nl-NL" sz="3200" dirty="0">
                <a:highlight>
                  <a:srgbClr val="00FFFF"/>
                </a:highlight>
              </a:rPr>
              <a:t>170</a:t>
            </a:r>
            <a:endParaRPr lang="nl-NL" sz="3600" dirty="0">
              <a:highlight>
                <a:srgbClr val="00FFFF"/>
              </a:highlight>
            </a:endParaRPr>
          </a:p>
        </p:txBody>
      </p:sp>
      <p:sp>
        <p:nvSpPr>
          <p:cNvPr id="14" name="Tekstfelt 75">
            <a:extLst>
              <a:ext uri="{FF2B5EF4-FFF2-40B4-BE49-F238E27FC236}">
                <a16:creationId xmlns:a16="http://schemas.microsoft.com/office/drawing/2014/main" id="{F46169B2-86EA-467B-9D1C-4365C593F093}"/>
              </a:ext>
            </a:extLst>
          </p:cNvPr>
          <p:cNvSpPr txBox="1"/>
          <p:nvPr/>
        </p:nvSpPr>
        <p:spPr>
          <a:xfrm>
            <a:off x="5791215" y="5013755"/>
            <a:ext cx="3370026" cy="584775"/>
          </a:xfrm>
          <a:prstGeom prst="rect">
            <a:avLst/>
          </a:prstGeom>
          <a:noFill/>
        </p:spPr>
        <p:txBody>
          <a:bodyPr wrap="none" rtlCol="0" anchor="ctr" anchorCtr="1">
            <a:spAutoFit/>
          </a:bodyPr>
          <a:lstStyle/>
          <a:p>
            <a:pPr algn="ctr"/>
            <a:r>
              <a:rPr lang="nl-NL" sz="3200" dirty="0" err="1"/>
              <a:t>Exceptions</a:t>
            </a:r>
            <a:r>
              <a:rPr lang="nl-NL" sz="3200" dirty="0"/>
              <a:t>:</a:t>
            </a:r>
            <a:r>
              <a:rPr lang="nl-NL" sz="3200" b="1" dirty="0"/>
              <a:t> </a:t>
            </a:r>
            <a:r>
              <a:rPr lang="nl-NL" sz="3200" dirty="0">
                <a:highlight>
                  <a:srgbClr val="FF00FF"/>
                </a:highlight>
              </a:rPr>
              <a:t>72 / 62</a:t>
            </a:r>
            <a:endParaRPr lang="nl-NL" sz="3600" dirty="0">
              <a:highlight>
                <a:srgbClr val="FF00FF"/>
              </a:highlight>
            </a:endParaRPr>
          </a:p>
        </p:txBody>
      </p:sp>
      <p:pic>
        <p:nvPicPr>
          <p:cNvPr id="5" name="Afbeelding 4">
            <a:extLst>
              <a:ext uri="{FF2B5EF4-FFF2-40B4-BE49-F238E27FC236}">
                <a16:creationId xmlns:a16="http://schemas.microsoft.com/office/drawing/2014/main" id="{7028F81C-1EDB-4419-81FE-49678006F855}"/>
              </a:ext>
            </a:extLst>
          </p:cNvPr>
          <p:cNvPicPr>
            <a:picLocks noChangeAspect="1"/>
          </p:cNvPicPr>
          <p:nvPr/>
        </p:nvPicPr>
        <p:blipFill>
          <a:blip r:embed="rId3"/>
          <a:stretch>
            <a:fillRect/>
          </a:stretch>
        </p:blipFill>
        <p:spPr>
          <a:xfrm>
            <a:off x="8287808" y="365125"/>
            <a:ext cx="3388783" cy="2924566"/>
          </a:xfrm>
          <a:prstGeom prst="rect">
            <a:avLst/>
          </a:prstGeom>
        </p:spPr>
      </p:pic>
      <mc:AlternateContent xmlns:mc="http://schemas.openxmlformats.org/markup-compatibility/2006" xmlns:a14="http://schemas.microsoft.com/office/drawing/2010/main">
        <mc:Choice Requires="a14">
          <p:sp>
            <p:nvSpPr>
              <p:cNvPr id="17" name="Tekstvak 16">
                <a:extLst>
                  <a:ext uri="{FF2B5EF4-FFF2-40B4-BE49-F238E27FC236}">
                    <a16:creationId xmlns:a16="http://schemas.microsoft.com/office/drawing/2014/main" id="{CFE68AA8-6DA5-4303-A74E-7F9D02FB2142}"/>
                  </a:ext>
                </a:extLst>
              </p:cNvPr>
              <p:cNvSpPr txBox="1"/>
              <p:nvPr/>
            </p:nvSpPr>
            <p:spPr>
              <a:xfrm>
                <a:off x="5905318" y="3727637"/>
                <a:ext cx="3141820" cy="925190"/>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3200" i="1" smtClean="0">
                              <a:solidFill>
                                <a:schemeClr val="tx1"/>
                              </a:solidFill>
                              <a:latin typeface="Cambria Math" panose="02040503050406030204" pitchFamily="18" charset="0"/>
                            </a:rPr>
                          </m:ctrlPr>
                        </m:fPr>
                        <m:num>
                          <m:r>
                            <a:rPr lang="nl-NL" sz="3200" b="0" i="1" smtClean="0">
                              <a:solidFill>
                                <a:schemeClr val="tx1"/>
                              </a:solidFill>
                              <a:latin typeface="Cambria Math" panose="02040503050406030204" pitchFamily="18" charset="0"/>
                            </a:rPr>
                            <m:t>170</m:t>
                          </m:r>
                        </m:num>
                        <m:den>
                          <m:func>
                            <m:funcPr>
                              <m:ctrlPr>
                                <a:rPr lang="nl-NL" sz="3200" b="0" i="1" smtClean="0">
                                  <a:solidFill>
                                    <a:schemeClr val="tx1"/>
                                  </a:solidFill>
                                  <a:latin typeface="Cambria Math" panose="02040503050406030204" pitchFamily="18" charset="0"/>
                                </a:rPr>
                              </m:ctrlPr>
                            </m:funcPr>
                            <m:fName>
                              <m:r>
                                <m:rPr>
                                  <m:sty m:val="p"/>
                                </m:rPr>
                                <a:rPr lang="nl-NL" sz="3200" b="0" i="0" smtClean="0">
                                  <a:solidFill>
                                    <a:schemeClr val="tx1"/>
                                  </a:solidFill>
                                  <a:latin typeface="Cambria Math" panose="02040503050406030204" pitchFamily="18" charset="0"/>
                                </a:rPr>
                                <m:t>ln</m:t>
                              </m:r>
                            </m:fName>
                            <m:e>
                              <m:r>
                                <a:rPr lang="nl-NL" sz="3200" b="0" i="1" smtClean="0">
                                  <a:solidFill>
                                    <a:schemeClr val="tx1"/>
                                  </a:solidFill>
                                  <a:latin typeface="Cambria Math" panose="02040503050406030204" pitchFamily="18" charset="0"/>
                                </a:rPr>
                                <m:t>170</m:t>
                              </m:r>
                            </m:e>
                          </m:func>
                        </m:den>
                      </m:f>
                      <m:r>
                        <a:rPr lang="en-GB" sz="3200" b="0">
                          <a:solidFill>
                            <a:schemeClr val="tx1"/>
                          </a:solidFill>
                          <a:latin typeface="Cambria Math" panose="02040503050406030204" pitchFamily="18" charset="0"/>
                        </a:rPr>
                        <m:t>=</m:t>
                      </m:r>
                      <m:r>
                        <a:rPr lang="nl-NL" sz="3200" b="0" i="0" smtClean="0">
                          <a:solidFill>
                            <a:schemeClr val="tx1"/>
                          </a:solidFill>
                          <a:latin typeface="Cambria Math" panose="02040503050406030204" pitchFamily="18" charset="0"/>
                        </a:rPr>
                        <m:t>33</m:t>
                      </m:r>
                    </m:oMath>
                  </m:oMathPara>
                </a14:m>
                <a:endParaRPr lang="en-GB" sz="3200" b="1" dirty="0">
                  <a:solidFill>
                    <a:srgbClr val="F6630D"/>
                  </a:solidFill>
                </a:endParaRPr>
              </a:p>
            </p:txBody>
          </p:sp>
        </mc:Choice>
        <mc:Fallback xmlns="">
          <p:sp>
            <p:nvSpPr>
              <p:cNvPr id="17" name="Tekstvak 16">
                <a:extLst>
                  <a:ext uri="{FF2B5EF4-FFF2-40B4-BE49-F238E27FC236}">
                    <a16:creationId xmlns:a16="http://schemas.microsoft.com/office/drawing/2014/main" id="{CFE68AA8-6DA5-4303-A74E-7F9D02FB2142}"/>
                  </a:ext>
                </a:extLst>
              </p:cNvPr>
              <p:cNvSpPr txBox="1">
                <a:spLocks noRot="1" noChangeAspect="1" noMove="1" noResize="1" noEditPoints="1" noAdjustHandles="1" noChangeArrowheads="1" noChangeShapeType="1" noTextEdit="1"/>
              </p:cNvSpPr>
              <p:nvPr/>
            </p:nvSpPr>
            <p:spPr>
              <a:xfrm>
                <a:off x="5905318" y="3727637"/>
                <a:ext cx="3141820" cy="925190"/>
              </a:xfrm>
              <a:prstGeom prst="rect">
                <a:avLst/>
              </a:prstGeom>
              <a:blipFill>
                <a:blip r:embed="rId4"/>
                <a:stretch>
                  <a:fillRect/>
                </a:stretch>
              </a:blipFill>
            </p:spPr>
            <p:txBody>
              <a:bodyPr/>
              <a:lstStyle/>
              <a:p>
                <a:r>
                  <a:rPr lang="en-GB">
                    <a:noFill/>
                  </a:rPr>
                  <a:t> </a:t>
                </a:r>
              </a:p>
            </p:txBody>
          </p:sp>
        </mc:Fallback>
      </mc:AlternateContent>
      <p:pic>
        <p:nvPicPr>
          <p:cNvPr id="8" name="Afbeelding 7">
            <a:extLst>
              <a:ext uri="{FF2B5EF4-FFF2-40B4-BE49-F238E27FC236}">
                <a16:creationId xmlns:a16="http://schemas.microsoft.com/office/drawing/2014/main" id="{4DE6340B-4762-45BE-BF6E-8282F5CEEEF1}"/>
              </a:ext>
            </a:extLst>
          </p:cNvPr>
          <p:cNvPicPr>
            <a:picLocks noChangeAspect="1"/>
          </p:cNvPicPr>
          <p:nvPr/>
        </p:nvPicPr>
        <p:blipFill>
          <a:blip r:embed="rId5"/>
          <a:stretch>
            <a:fillRect/>
          </a:stretch>
        </p:blipFill>
        <p:spPr>
          <a:xfrm>
            <a:off x="107542" y="2261030"/>
            <a:ext cx="5798534" cy="2924566"/>
          </a:xfrm>
          <a:prstGeom prst="rect">
            <a:avLst/>
          </a:prstGeom>
        </p:spPr>
      </p:pic>
      <mc:AlternateContent xmlns:mc="http://schemas.openxmlformats.org/markup-compatibility/2006" xmlns:p14="http://schemas.microsoft.com/office/powerpoint/2010/main">
        <mc:Choice Requires="p14">
          <p:contentPart p14:bwMode="auto" r:id="rId6">
            <p14:nvContentPartPr>
              <p14:cNvPr id="9" name="Inkt 8">
                <a:extLst>
                  <a:ext uri="{FF2B5EF4-FFF2-40B4-BE49-F238E27FC236}">
                    <a16:creationId xmlns:a16="http://schemas.microsoft.com/office/drawing/2014/main" id="{49E797EA-DF2B-4BC4-A0C2-0D3E5DDC96CD}"/>
                  </a:ext>
                </a:extLst>
              </p14:cNvPr>
              <p14:cNvContentPartPr/>
              <p14:nvPr/>
            </p14:nvContentPartPr>
            <p14:xfrm>
              <a:off x="10664040" y="2834173"/>
              <a:ext cx="543600" cy="42840"/>
            </p14:xfrm>
          </p:contentPart>
        </mc:Choice>
        <mc:Fallback xmlns="">
          <p:pic>
            <p:nvPicPr>
              <p:cNvPr id="9" name="Inkt 8">
                <a:extLst>
                  <a:ext uri="{FF2B5EF4-FFF2-40B4-BE49-F238E27FC236}">
                    <a16:creationId xmlns:a16="http://schemas.microsoft.com/office/drawing/2014/main" id="{49E797EA-DF2B-4BC4-A0C2-0D3E5DDC96CD}"/>
                  </a:ext>
                </a:extLst>
              </p:cNvPr>
              <p:cNvPicPr/>
              <p:nvPr/>
            </p:nvPicPr>
            <p:blipFill>
              <a:blip r:embed="rId7"/>
              <a:stretch>
                <a:fillRect/>
              </a:stretch>
            </p:blipFill>
            <p:spPr>
              <a:xfrm>
                <a:off x="10610400" y="2726173"/>
                <a:ext cx="651240" cy="25848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1" name="Inkt 10">
                <a:extLst>
                  <a:ext uri="{FF2B5EF4-FFF2-40B4-BE49-F238E27FC236}">
                    <a16:creationId xmlns:a16="http://schemas.microsoft.com/office/drawing/2014/main" id="{C620F329-5AA7-4681-B587-DEFD82C9491C}"/>
                  </a:ext>
                </a:extLst>
              </p14:cNvPr>
              <p14:cNvContentPartPr/>
              <p14:nvPr/>
            </p14:nvContentPartPr>
            <p14:xfrm>
              <a:off x="11080920" y="1820413"/>
              <a:ext cx="130680" cy="55440"/>
            </p14:xfrm>
          </p:contentPart>
        </mc:Choice>
        <mc:Fallback xmlns="">
          <p:pic>
            <p:nvPicPr>
              <p:cNvPr id="11" name="Inkt 10">
                <a:extLst>
                  <a:ext uri="{FF2B5EF4-FFF2-40B4-BE49-F238E27FC236}">
                    <a16:creationId xmlns:a16="http://schemas.microsoft.com/office/drawing/2014/main" id="{C620F329-5AA7-4681-B587-DEFD82C9491C}"/>
                  </a:ext>
                </a:extLst>
              </p:cNvPr>
              <p:cNvPicPr/>
              <p:nvPr/>
            </p:nvPicPr>
            <p:blipFill>
              <a:blip r:embed="rId9"/>
              <a:stretch>
                <a:fillRect/>
              </a:stretch>
            </p:blipFill>
            <p:spPr>
              <a:xfrm>
                <a:off x="11026920" y="1712773"/>
                <a:ext cx="238320" cy="27108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2" name="Inkt 11">
                <a:extLst>
                  <a:ext uri="{FF2B5EF4-FFF2-40B4-BE49-F238E27FC236}">
                    <a16:creationId xmlns:a16="http://schemas.microsoft.com/office/drawing/2014/main" id="{6D2D4686-61DE-471C-87B6-52B1CBC331C3}"/>
                  </a:ext>
                </a:extLst>
              </p14:cNvPr>
              <p14:cNvContentPartPr/>
              <p14:nvPr/>
            </p14:nvContentPartPr>
            <p14:xfrm>
              <a:off x="11004600" y="2137933"/>
              <a:ext cx="210600" cy="21240"/>
            </p14:xfrm>
          </p:contentPart>
        </mc:Choice>
        <mc:Fallback xmlns="">
          <p:pic>
            <p:nvPicPr>
              <p:cNvPr id="12" name="Inkt 11">
                <a:extLst>
                  <a:ext uri="{FF2B5EF4-FFF2-40B4-BE49-F238E27FC236}">
                    <a16:creationId xmlns:a16="http://schemas.microsoft.com/office/drawing/2014/main" id="{6D2D4686-61DE-471C-87B6-52B1CBC331C3}"/>
                  </a:ext>
                </a:extLst>
              </p:cNvPr>
              <p:cNvPicPr/>
              <p:nvPr/>
            </p:nvPicPr>
            <p:blipFill>
              <a:blip r:embed="rId11"/>
              <a:stretch>
                <a:fillRect/>
              </a:stretch>
            </p:blipFill>
            <p:spPr>
              <a:xfrm>
                <a:off x="10950600" y="2029933"/>
                <a:ext cx="318240" cy="23688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5" name="Inkt 14">
                <a:extLst>
                  <a:ext uri="{FF2B5EF4-FFF2-40B4-BE49-F238E27FC236}">
                    <a16:creationId xmlns:a16="http://schemas.microsoft.com/office/drawing/2014/main" id="{3DFDA87B-243D-4291-AFC7-2E7D4DE7F233}"/>
                  </a:ext>
                </a:extLst>
              </p14:cNvPr>
              <p14:cNvContentPartPr/>
              <p14:nvPr/>
            </p14:nvContentPartPr>
            <p14:xfrm>
              <a:off x="10878240" y="2468413"/>
              <a:ext cx="271800" cy="4680"/>
            </p14:xfrm>
          </p:contentPart>
        </mc:Choice>
        <mc:Fallback xmlns="">
          <p:pic>
            <p:nvPicPr>
              <p:cNvPr id="15" name="Inkt 14">
                <a:extLst>
                  <a:ext uri="{FF2B5EF4-FFF2-40B4-BE49-F238E27FC236}">
                    <a16:creationId xmlns:a16="http://schemas.microsoft.com/office/drawing/2014/main" id="{3DFDA87B-243D-4291-AFC7-2E7D4DE7F233}"/>
                  </a:ext>
                </a:extLst>
              </p:cNvPr>
              <p:cNvPicPr/>
              <p:nvPr/>
            </p:nvPicPr>
            <p:blipFill>
              <a:blip r:embed="rId13"/>
              <a:stretch>
                <a:fillRect/>
              </a:stretch>
            </p:blipFill>
            <p:spPr>
              <a:xfrm>
                <a:off x="10824600" y="2360413"/>
                <a:ext cx="379440" cy="220320"/>
              </a:xfrm>
              <a:prstGeom prst="rect">
                <a:avLst/>
              </a:prstGeom>
            </p:spPr>
          </p:pic>
        </mc:Fallback>
      </mc:AlternateContent>
    </p:spTree>
    <p:extLst>
      <p:ext uri="{BB962C8B-B14F-4D97-AF65-F5344CB8AC3E}">
        <p14:creationId xmlns:p14="http://schemas.microsoft.com/office/powerpoint/2010/main" val="16216915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4B8B47-E372-4BE3-87FB-DEEA5F4D7C49}"/>
              </a:ext>
            </a:extLst>
          </p:cNvPr>
          <p:cNvSpPr>
            <a:spLocks noGrp="1"/>
          </p:cNvSpPr>
          <p:nvPr>
            <p:ph type="title"/>
          </p:nvPr>
        </p:nvSpPr>
        <p:spPr/>
        <p:txBody>
          <a:bodyPr/>
          <a:lstStyle/>
          <a:p>
            <a:r>
              <a:rPr lang="en-GB" dirty="0"/>
              <a:t>Analysis</a:t>
            </a:r>
          </a:p>
        </p:txBody>
      </p:sp>
      <p:sp>
        <p:nvSpPr>
          <p:cNvPr id="4" name="Tijdelijke aanduiding voor dianummer 3">
            <a:extLst>
              <a:ext uri="{FF2B5EF4-FFF2-40B4-BE49-F238E27FC236}">
                <a16:creationId xmlns:a16="http://schemas.microsoft.com/office/drawing/2014/main" id="{58880814-68D7-4D6A-A581-A29E44CFBBB1}"/>
              </a:ext>
            </a:extLst>
          </p:cNvPr>
          <p:cNvSpPr>
            <a:spLocks noGrp="1"/>
          </p:cNvSpPr>
          <p:nvPr>
            <p:ph type="sldNum" sz="quarter" idx="12"/>
          </p:nvPr>
        </p:nvSpPr>
        <p:spPr/>
        <p:txBody>
          <a:bodyPr/>
          <a:lstStyle/>
          <a:p>
            <a:fld id="{5ACEF731-4A4E-457B-B4F0-4FD6D2D727D7}" type="slidenum">
              <a:rPr lang="en-GB" smtClean="0"/>
              <a:t>18</a:t>
            </a:fld>
            <a:endParaRPr lang="en-GB" dirty="0"/>
          </a:p>
        </p:txBody>
      </p:sp>
      <p:sp>
        <p:nvSpPr>
          <p:cNvPr id="13" name="Tekstvak 12">
            <a:extLst>
              <a:ext uri="{FF2B5EF4-FFF2-40B4-BE49-F238E27FC236}">
                <a16:creationId xmlns:a16="http://schemas.microsoft.com/office/drawing/2014/main" id="{B60E1D63-1021-4267-8FCC-7F3CEC875F84}"/>
              </a:ext>
            </a:extLst>
          </p:cNvPr>
          <p:cNvSpPr txBox="1"/>
          <p:nvPr/>
        </p:nvSpPr>
        <p:spPr>
          <a:xfrm>
            <a:off x="7596786" y="3355214"/>
            <a:ext cx="1069524" cy="584775"/>
          </a:xfrm>
          <a:prstGeom prst="rect">
            <a:avLst/>
          </a:prstGeom>
          <a:noFill/>
        </p:spPr>
        <p:txBody>
          <a:bodyPr wrap="none" rtlCol="0" anchor="ctr" anchorCtr="1">
            <a:spAutoFit/>
          </a:bodyPr>
          <a:lstStyle/>
          <a:p>
            <a:pPr algn="ctr"/>
            <a:r>
              <a:rPr lang="nl-NL" sz="3200" dirty="0"/>
              <a:t>N: </a:t>
            </a:r>
            <a:r>
              <a:rPr lang="nl-NL" sz="3200" dirty="0">
                <a:highlight>
                  <a:srgbClr val="00FFFF"/>
                </a:highlight>
              </a:rPr>
              <a:t>63</a:t>
            </a:r>
            <a:endParaRPr lang="nl-NL" sz="3600" dirty="0">
              <a:highlight>
                <a:srgbClr val="00FFFF"/>
              </a:highlight>
            </a:endParaRPr>
          </a:p>
        </p:txBody>
      </p:sp>
      <p:sp>
        <p:nvSpPr>
          <p:cNvPr id="14" name="Tekstfelt 75">
            <a:extLst>
              <a:ext uri="{FF2B5EF4-FFF2-40B4-BE49-F238E27FC236}">
                <a16:creationId xmlns:a16="http://schemas.microsoft.com/office/drawing/2014/main" id="{F46169B2-86EA-467B-9D1C-4365C593F093}"/>
              </a:ext>
            </a:extLst>
          </p:cNvPr>
          <p:cNvSpPr txBox="1"/>
          <p:nvPr/>
        </p:nvSpPr>
        <p:spPr>
          <a:xfrm>
            <a:off x="7216272" y="5524744"/>
            <a:ext cx="2382575" cy="584775"/>
          </a:xfrm>
          <a:prstGeom prst="rect">
            <a:avLst/>
          </a:prstGeom>
          <a:noFill/>
        </p:spPr>
        <p:txBody>
          <a:bodyPr wrap="none" rtlCol="0" anchor="ctr" anchorCtr="1">
            <a:spAutoFit/>
          </a:bodyPr>
          <a:lstStyle/>
          <a:p>
            <a:pPr algn="ctr"/>
            <a:r>
              <a:rPr lang="nl-NL" sz="3200" dirty="0" err="1"/>
              <a:t>Exceptions</a:t>
            </a:r>
            <a:r>
              <a:rPr lang="nl-NL" sz="3200" dirty="0"/>
              <a:t>:</a:t>
            </a:r>
            <a:r>
              <a:rPr lang="nl-NL" sz="3200" b="1" dirty="0"/>
              <a:t> </a:t>
            </a:r>
            <a:r>
              <a:rPr lang="nl-NL" sz="3200" dirty="0">
                <a:highlight>
                  <a:srgbClr val="FF00FF"/>
                </a:highlight>
              </a:rPr>
              <a:t>1</a:t>
            </a:r>
            <a:endParaRPr lang="nl-NL" sz="3600" dirty="0">
              <a:highlight>
                <a:srgbClr val="FF00FF"/>
              </a:highlight>
            </a:endParaRPr>
          </a:p>
        </p:txBody>
      </p:sp>
      <mc:AlternateContent xmlns:mc="http://schemas.openxmlformats.org/markup-compatibility/2006" xmlns:a14="http://schemas.microsoft.com/office/drawing/2010/main">
        <mc:Choice Requires="a14">
          <p:sp>
            <p:nvSpPr>
              <p:cNvPr id="17" name="Tekstvak 16">
                <a:extLst>
                  <a:ext uri="{FF2B5EF4-FFF2-40B4-BE49-F238E27FC236}">
                    <a16:creationId xmlns:a16="http://schemas.microsoft.com/office/drawing/2014/main" id="{CFE68AA8-6DA5-4303-A74E-7F9D02FB2142}"/>
                  </a:ext>
                </a:extLst>
              </p:cNvPr>
              <p:cNvSpPr txBox="1"/>
              <p:nvPr/>
            </p:nvSpPr>
            <p:spPr>
              <a:xfrm>
                <a:off x="6836651" y="4238626"/>
                <a:ext cx="3141820" cy="925190"/>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3200" i="1" smtClean="0">
                              <a:solidFill>
                                <a:schemeClr val="tx1"/>
                              </a:solidFill>
                              <a:latin typeface="Cambria Math" panose="02040503050406030204" pitchFamily="18" charset="0"/>
                            </a:rPr>
                          </m:ctrlPr>
                        </m:fPr>
                        <m:num>
                          <m:r>
                            <a:rPr lang="nl-NL" sz="3200" b="0" i="1" smtClean="0">
                              <a:solidFill>
                                <a:schemeClr val="tx1"/>
                              </a:solidFill>
                              <a:latin typeface="Cambria Math" panose="02040503050406030204" pitchFamily="18" charset="0"/>
                            </a:rPr>
                            <m:t>63</m:t>
                          </m:r>
                        </m:num>
                        <m:den>
                          <m:func>
                            <m:funcPr>
                              <m:ctrlPr>
                                <a:rPr lang="nl-NL" sz="3200" b="0" i="1" smtClean="0">
                                  <a:solidFill>
                                    <a:schemeClr val="tx1"/>
                                  </a:solidFill>
                                  <a:latin typeface="Cambria Math" panose="02040503050406030204" pitchFamily="18" charset="0"/>
                                </a:rPr>
                              </m:ctrlPr>
                            </m:funcPr>
                            <m:fName>
                              <m:r>
                                <m:rPr>
                                  <m:sty m:val="p"/>
                                </m:rPr>
                                <a:rPr lang="nl-NL" sz="3200" b="0" i="0" smtClean="0">
                                  <a:solidFill>
                                    <a:schemeClr val="tx1"/>
                                  </a:solidFill>
                                  <a:latin typeface="Cambria Math" panose="02040503050406030204" pitchFamily="18" charset="0"/>
                                </a:rPr>
                                <m:t>ln</m:t>
                              </m:r>
                            </m:fName>
                            <m:e>
                              <m:r>
                                <a:rPr lang="nl-NL" sz="3200" b="0" i="1" smtClean="0">
                                  <a:solidFill>
                                    <a:schemeClr val="tx1"/>
                                  </a:solidFill>
                                  <a:latin typeface="Cambria Math" panose="02040503050406030204" pitchFamily="18" charset="0"/>
                                </a:rPr>
                                <m:t>63</m:t>
                              </m:r>
                            </m:e>
                          </m:func>
                        </m:den>
                      </m:f>
                      <m:r>
                        <a:rPr lang="en-GB" sz="3200" b="0">
                          <a:solidFill>
                            <a:schemeClr val="tx1"/>
                          </a:solidFill>
                          <a:latin typeface="Cambria Math" panose="02040503050406030204" pitchFamily="18" charset="0"/>
                        </a:rPr>
                        <m:t>=</m:t>
                      </m:r>
                      <m:r>
                        <a:rPr lang="nl-NL" sz="3200" b="0" i="0" smtClean="0">
                          <a:solidFill>
                            <a:schemeClr val="tx1"/>
                          </a:solidFill>
                          <a:latin typeface="Cambria Math" panose="02040503050406030204" pitchFamily="18" charset="0"/>
                        </a:rPr>
                        <m:t>15</m:t>
                      </m:r>
                    </m:oMath>
                  </m:oMathPara>
                </a14:m>
                <a:endParaRPr lang="en-GB" sz="3200" b="1" dirty="0">
                  <a:solidFill>
                    <a:srgbClr val="F6630D"/>
                  </a:solidFill>
                </a:endParaRPr>
              </a:p>
            </p:txBody>
          </p:sp>
        </mc:Choice>
        <mc:Fallback xmlns="">
          <p:sp>
            <p:nvSpPr>
              <p:cNvPr id="17" name="Tekstvak 16">
                <a:extLst>
                  <a:ext uri="{FF2B5EF4-FFF2-40B4-BE49-F238E27FC236}">
                    <a16:creationId xmlns:a16="http://schemas.microsoft.com/office/drawing/2014/main" id="{CFE68AA8-6DA5-4303-A74E-7F9D02FB2142}"/>
                  </a:ext>
                </a:extLst>
              </p:cNvPr>
              <p:cNvSpPr txBox="1">
                <a:spLocks noRot="1" noChangeAspect="1" noMove="1" noResize="1" noEditPoints="1" noAdjustHandles="1" noChangeArrowheads="1" noChangeShapeType="1" noTextEdit="1"/>
              </p:cNvSpPr>
              <p:nvPr/>
            </p:nvSpPr>
            <p:spPr>
              <a:xfrm>
                <a:off x="6836651" y="4238626"/>
                <a:ext cx="3141820" cy="925190"/>
              </a:xfrm>
              <a:prstGeom prst="rect">
                <a:avLst/>
              </a:prstGeom>
              <a:blipFill>
                <a:blip r:embed="rId3"/>
                <a:stretch>
                  <a:fillRect/>
                </a:stretch>
              </a:blipFill>
            </p:spPr>
            <p:txBody>
              <a:bodyPr/>
              <a:lstStyle/>
              <a:p>
                <a:r>
                  <a:rPr lang="en-GB">
                    <a:noFill/>
                  </a:rPr>
                  <a:t> </a:t>
                </a:r>
              </a:p>
            </p:txBody>
          </p:sp>
        </mc:Fallback>
      </mc:AlternateContent>
      <p:pic>
        <p:nvPicPr>
          <p:cNvPr id="6" name="Afbeelding 5">
            <a:extLst>
              <a:ext uri="{FF2B5EF4-FFF2-40B4-BE49-F238E27FC236}">
                <a16:creationId xmlns:a16="http://schemas.microsoft.com/office/drawing/2014/main" id="{5668F8A4-9987-4961-AD2B-8B375BB150D0}"/>
              </a:ext>
            </a:extLst>
          </p:cNvPr>
          <p:cNvPicPr>
            <a:picLocks noChangeAspect="1"/>
          </p:cNvPicPr>
          <p:nvPr/>
        </p:nvPicPr>
        <p:blipFill>
          <a:blip r:embed="rId4"/>
          <a:stretch>
            <a:fillRect/>
          </a:stretch>
        </p:blipFill>
        <p:spPr>
          <a:xfrm>
            <a:off x="140773" y="1686169"/>
            <a:ext cx="6581775" cy="3838575"/>
          </a:xfrm>
          <a:prstGeom prst="rect">
            <a:avLst/>
          </a:prstGeom>
        </p:spPr>
      </p:pic>
      <p:pic>
        <p:nvPicPr>
          <p:cNvPr id="9" name="Afbeelding 8">
            <a:extLst>
              <a:ext uri="{FF2B5EF4-FFF2-40B4-BE49-F238E27FC236}">
                <a16:creationId xmlns:a16="http://schemas.microsoft.com/office/drawing/2014/main" id="{1EB6FF6E-CC82-420D-9E72-D1C8533BF0E2}"/>
              </a:ext>
            </a:extLst>
          </p:cNvPr>
          <p:cNvPicPr>
            <a:picLocks noChangeAspect="1"/>
          </p:cNvPicPr>
          <p:nvPr/>
        </p:nvPicPr>
        <p:blipFill>
          <a:blip r:embed="rId5"/>
          <a:stretch>
            <a:fillRect/>
          </a:stretch>
        </p:blipFill>
        <p:spPr>
          <a:xfrm>
            <a:off x="8407561" y="466724"/>
            <a:ext cx="3276883" cy="2527562"/>
          </a:xfrm>
          <a:prstGeom prst="rect">
            <a:avLst/>
          </a:prstGeom>
        </p:spPr>
      </p:pic>
      <mc:AlternateContent xmlns:mc="http://schemas.openxmlformats.org/markup-compatibility/2006" xmlns:p14="http://schemas.microsoft.com/office/powerpoint/2010/main">
        <mc:Choice Requires="p14">
          <p:contentPart p14:bwMode="auto" r:id="rId6">
            <p14:nvContentPartPr>
              <p14:cNvPr id="10" name="Inkt 9">
                <a:extLst>
                  <a:ext uri="{FF2B5EF4-FFF2-40B4-BE49-F238E27FC236}">
                    <a16:creationId xmlns:a16="http://schemas.microsoft.com/office/drawing/2014/main" id="{D67C2F0E-7AA8-422A-AC85-E29EA319CD82}"/>
                  </a:ext>
                </a:extLst>
              </p14:cNvPr>
              <p14:cNvContentPartPr/>
              <p14:nvPr/>
            </p14:nvContentPartPr>
            <p14:xfrm>
              <a:off x="9878160" y="2665693"/>
              <a:ext cx="369360" cy="15120"/>
            </p14:xfrm>
          </p:contentPart>
        </mc:Choice>
        <mc:Fallback xmlns="">
          <p:pic>
            <p:nvPicPr>
              <p:cNvPr id="10" name="Inkt 9">
                <a:extLst>
                  <a:ext uri="{FF2B5EF4-FFF2-40B4-BE49-F238E27FC236}">
                    <a16:creationId xmlns:a16="http://schemas.microsoft.com/office/drawing/2014/main" id="{D67C2F0E-7AA8-422A-AC85-E29EA319CD82}"/>
                  </a:ext>
                </a:extLst>
              </p:cNvPr>
              <p:cNvPicPr/>
              <p:nvPr/>
            </p:nvPicPr>
            <p:blipFill>
              <a:blip r:embed="rId7"/>
              <a:stretch>
                <a:fillRect/>
              </a:stretch>
            </p:blipFill>
            <p:spPr>
              <a:xfrm>
                <a:off x="9824520" y="2557693"/>
                <a:ext cx="477000" cy="23076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1" name="Inkt 10">
                <a:extLst>
                  <a:ext uri="{FF2B5EF4-FFF2-40B4-BE49-F238E27FC236}">
                    <a16:creationId xmlns:a16="http://schemas.microsoft.com/office/drawing/2014/main" id="{FDA90706-B8CA-4AF9-B579-C73357A8C017}"/>
                  </a:ext>
                </a:extLst>
              </p14:cNvPr>
              <p14:cNvContentPartPr/>
              <p14:nvPr/>
            </p14:nvContentPartPr>
            <p14:xfrm>
              <a:off x="10063920" y="1361773"/>
              <a:ext cx="149400" cy="7200"/>
            </p14:xfrm>
          </p:contentPart>
        </mc:Choice>
        <mc:Fallback xmlns="">
          <p:pic>
            <p:nvPicPr>
              <p:cNvPr id="11" name="Inkt 10">
                <a:extLst>
                  <a:ext uri="{FF2B5EF4-FFF2-40B4-BE49-F238E27FC236}">
                    <a16:creationId xmlns:a16="http://schemas.microsoft.com/office/drawing/2014/main" id="{FDA90706-B8CA-4AF9-B579-C73357A8C017}"/>
                  </a:ext>
                </a:extLst>
              </p:cNvPr>
              <p:cNvPicPr/>
              <p:nvPr/>
            </p:nvPicPr>
            <p:blipFill>
              <a:blip r:embed="rId9"/>
              <a:stretch>
                <a:fillRect/>
              </a:stretch>
            </p:blipFill>
            <p:spPr>
              <a:xfrm>
                <a:off x="10009920" y="1253773"/>
                <a:ext cx="257040" cy="222840"/>
              </a:xfrm>
              <a:prstGeom prst="rect">
                <a:avLst/>
              </a:prstGeom>
            </p:spPr>
          </p:pic>
        </mc:Fallback>
      </mc:AlternateContent>
    </p:spTree>
    <p:extLst>
      <p:ext uri="{BB962C8B-B14F-4D97-AF65-F5344CB8AC3E}">
        <p14:creationId xmlns:p14="http://schemas.microsoft.com/office/powerpoint/2010/main" val="34309294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4B8B47-E372-4BE3-87FB-DEEA5F4D7C49}"/>
              </a:ext>
            </a:extLst>
          </p:cNvPr>
          <p:cNvSpPr>
            <a:spLocks noGrp="1"/>
          </p:cNvSpPr>
          <p:nvPr>
            <p:ph type="title"/>
          </p:nvPr>
        </p:nvSpPr>
        <p:spPr/>
        <p:txBody>
          <a:bodyPr/>
          <a:lstStyle/>
          <a:p>
            <a:r>
              <a:rPr lang="en-GB" dirty="0"/>
              <a:t>Analysis</a:t>
            </a:r>
          </a:p>
        </p:txBody>
      </p:sp>
      <p:sp>
        <p:nvSpPr>
          <p:cNvPr id="4" name="Tijdelijke aanduiding voor dianummer 3">
            <a:extLst>
              <a:ext uri="{FF2B5EF4-FFF2-40B4-BE49-F238E27FC236}">
                <a16:creationId xmlns:a16="http://schemas.microsoft.com/office/drawing/2014/main" id="{58880814-68D7-4D6A-A581-A29E44CFBBB1}"/>
              </a:ext>
            </a:extLst>
          </p:cNvPr>
          <p:cNvSpPr>
            <a:spLocks noGrp="1"/>
          </p:cNvSpPr>
          <p:nvPr>
            <p:ph type="sldNum" sz="quarter" idx="12"/>
          </p:nvPr>
        </p:nvSpPr>
        <p:spPr/>
        <p:txBody>
          <a:bodyPr/>
          <a:lstStyle/>
          <a:p>
            <a:fld id="{5ACEF731-4A4E-457B-B4F0-4FD6D2D727D7}" type="slidenum">
              <a:rPr lang="en-GB" smtClean="0"/>
              <a:t>19</a:t>
            </a:fld>
            <a:endParaRPr lang="en-GB" dirty="0"/>
          </a:p>
        </p:txBody>
      </p:sp>
      <p:sp>
        <p:nvSpPr>
          <p:cNvPr id="13" name="Tekstvak 12">
            <a:extLst>
              <a:ext uri="{FF2B5EF4-FFF2-40B4-BE49-F238E27FC236}">
                <a16:creationId xmlns:a16="http://schemas.microsoft.com/office/drawing/2014/main" id="{B60E1D63-1021-4267-8FCC-7F3CEC875F84}"/>
              </a:ext>
            </a:extLst>
          </p:cNvPr>
          <p:cNvSpPr txBox="1"/>
          <p:nvPr/>
        </p:nvSpPr>
        <p:spPr>
          <a:xfrm>
            <a:off x="7492591" y="3355214"/>
            <a:ext cx="1277914" cy="584775"/>
          </a:xfrm>
          <a:prstGeom prst="rect">
            <a:avLst/>
          </a:prstGeom>
          <a:noFill/>
        </p:spPr>
        <p:txBody>
          <a:bodyPr wrap="none" rtlCol="0" anchor="ctr" anchorCtr="1">
            <a:spAutoFit/>
          </a:bodyPr>
          <a:lstStyle/>
          <a:p>
            <a:pPr algn="ctr"/>
            <a:r>
              <a:rPr lang="nl-NL" sz="3200" dirty="0"/>
              <a:t>N: </a:t>
            </a:r>
            <a:r>
              <a:rPr lang="nl-NL" sz="3200" dirty="0">
                <a:highlight>
                  <a:srgbClr val="00FFFF"/>
                </a:highlight>
              </a:rPr>
              <a:t>107</a:t>
            </a:r>
            <a:endParaRPr lang="nl-NL" sz="3600" dirty="0">
              <a:highlight>
                <a:srgbClr val="00FFFF"/>
              </a:highlight>
            </a:endParaRPr>
          </a:p>
        </p:txBody>
      </p:sp>
      <p:sp>
        <p:nvSpPr>
          <p:cNvPr id="14" name="Tekstfelt 75">
            <a:extLst>
              <a:ext uri="{FF2B5EF4-FFF2-40B4-BE49-F238E27FC236}">
                <a16:creationId xmlns:a16="http://schemas.microsoft.com/office/drawing/2014/main" id="{F46169B2-86EA-467B-9D1C-4365C593F093}"/>
              </a:ext>
            </a:extLst>
          </p:cNvPr>
          <p:cNvSpPr txBox="1"/>
          <p:nvPr/>
        </p:nvSpPr>
        <p:spPr>
          <a:xfrm>
            <a:off x="6826742" y="5524744"/>
            <a:ext cx="3161636" cy="584775"/>
          </a:xfrm>
          <a:prstGeom prst="rect">
            <a:avLst/>
          </a:prstGeom>
          <a:noFill/>
        </p:spPr>
        <p:txBody>
          <a:bodyPr wrap="none" rtlCol="0" anchor="ctr" anchorCtr="1">
            <a:spAutoFit/>
          </a:bodyPr>
          <a:lstStyle/>
          <a:p>
            <a:pPr algn="ctr"/>
            <a:r>
              <a:rPr lang="nl-NL" sz="3200" dirty="0" err="1"/>
              <a:t>Exceptions</a:t>
            </a:r>
            <a:r>
              <a:rPr lang="nl-NL" sz="3200" dirty="0"/>
              <a:t>:</a:t>
            </a:r>
            <a:r>
              <a:rPr lang="nl-NL" sz="3200" b="1" dirty="0"/>
              <a:t> </a:t>
            </a:r>
            <a:r>
              <a:rPr lang="nl-NL" sz="3200" dirty="0">
                <a:highlight>
                  <a:srgbClr val="FF00FF"/>
                </a:highlight>
              </a:rPr>
              <a:t>10 / 0</a:t>
            </a:r>
            <a:endParaRPr lang="nl-NL" sz="3600" dirty="0">
              <a:highlight>
                <a:srgbClr val="FF00FF"/>
              </a:highlight>
            </a:endParaRPr>
          </a:p>
        </p:txBody>
      </p:sp>
      <mc:AlternateContent xmlns:mc="http://schemas.openxmlformats.org/markup-compatibility/2006" xmlns:a14="http://schemas.microsoft.com/office/drawing/2010/main">
        <mc:Choice Requires="a14">
          <p:sp>
            <p:nvSpPr>
              <p:cNvPr id="17" name="Tekstvak 16">
                <a:extLst>
                  <a:ext uri="{FF2B5EF4-FFF2-40B4-BE49-F238E27FC236}">
                    <a16:creationId xmlns:a16="http://schemas.microsoft.com/office/drawing/2014/main" id="{CFE68AA8-6DA5-4303-A74E-7F9D02FB2142}"/>
                  </a:ext>
                </a:extLst>
              </p:cNvPr>
              <p:cNvSpPr txBox="1"/>
              <p:nvPr/>
            </p:nvSpPr>
            <p:spPr>
              <a:xfrm>
                <a:off x="6836651" y="4238626"/>
                <a:ext cx="3141820" cy="925190"/>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3200" i="1" smtClean="0">
                              <a:solidFill>
                                <a:schemeClr val="tx1"/>
                              </a:solidFill>
                              <a:latin typeface="Cambria Math" panose="02040503050406030204" pitchFamily="18" charset="0"/>
                            </a:rPr>
                          </m:ctrlPr>
                        </m:fPr>
                        <m:num>
                          <m:r>
                            <a:rPr lang="nl-NL" sz="3200" b="0" i="1" smtClean="0">
                              <a:solidFill>
                                <a:schemeClr val="tx1"/>
                              </a:solidFill>
                              <a:latin typeface="Cambria Math" panose="02040503050406030204" pitchFamily="18" charset="0"/>
                            </a:rPr>
                            <m:t>107</m:t>
                          </m:r>
                        </m:num>
                        <m:den>
                          <m:func>
                            <m:funcPr>
                              <m:ctrlPr>
                                <a:rPr lang="nl-NL" sz="3200" b="0" i="1" smtClean="0">
                                  <a:solidFill>
                                    <a:schemeClr val="tx1"/>
                                  </a:solidFill>
                                  <a:latin typeface="Cambria Math" panose="02040503050406030204" pitchFamily="18" charset="0"/>
                                </a:rPr>
                              </m:ctrlPr>
                            </m:funcPr>
                            <m:fName>
                              <m:r>
                                <m:rPr>
                                  <m:sty m:val="p"/>
                                </m:rPr>
                                <a:rPr lang="nl-NL" sz="3200" b="0" i="0" smtClean="0">
                                  <a:solidFill>
                                    <a:schemeClr val="tx1"/>
                                  </a:solidFill>
                                  <a:latin typeface="Cambria Math" panose="02040503050406030204" pitchFamily="18" charset="0"/>
                                </a:rPr>
                                <m:t>ln</m:t>
                              </m:r>
                            </m:fName>
                            <m:e>
                              <m:r>
                                <a:rPr lang="nl-NL" sz="3200" b="0" i="1" smtClean="0">
                                  <a:solidFill>
                                    <a:schemeClr val="tx1"/>
                                  </a:solidFill>
                                  <a:latin typeface="Cambria Math" panose="02040503050406030204" pitchFamily="18" charset="0"/>
                                </a:rPr>
                                <m:t>107</m:t>
                              </m:r>
                            </m:e>
                          </m:func>
                        </m:den>
                      </m:f>
                      <m:r>
                        <a:rPr lang="en-GB" sz="3200" b="0">
                          <a:solidFill>
                            <a:schemeClr val="tx1"/>
                          </a:solidFill>
                          <a:latin typeface="Cambria Math" panose="02040503050406030204" pitchFamily="18" charset="0"/>
                        </a:rPr>
                        <m:t>=</m:t>
                      </m:r>
                      <m:r>
                        <a:rPr lang="nl-NL" sz="3200" b="0" i="0" smtClean="0">
                          <a:solidFill>
                            <a:schemeClr val="tx1"/>
                          </a:solidFill>
                          <a:latin typeface="Cambria Math" panose="02040503050406030204" pitchFamily="18" charset="0"/>
                        </a:rPr>
                        <m:t>22</m:t>
                      </m:r>
                    </m:oMath>
                  </m:oMathPara>
                </a14:m>
                <a:endParaRPr lang="en-GB" sz="3200" b="1" dirty="0">
                  <a:solidFill>
                    <a:srgbClr val="F6630D"/>
                  </a:solidFill>
                </a:endParaRPr>
              </a:p>
            </p:txBody>
          </p:sp>
        </mc:Choice>
        <mc:Fallback xmlns="">
          <p:sp>
            <p:nvSpPr>
              <p:cNvPr id="17" name="Tekstvak 16">
                <a:extLst>
                  <a:ext uri="{FF2B5EF4-FFF2-40B4-BE49-F238E27FC236}">
                    <a16:creationId xmlns:a16="http://schemas.microsoft.com/office/drawing/2014/main" id="{CFE68AA8-6DA5-4303-A74E-7F9D02FB2142}"/>
                  </a:ext>
                </a:extLst>
              </p:cNvPr>
              <p:cNvSpPr txBox="1">
                <a:spLocks noRot="1" noChangeAspect="1" noMove="1" noResize="1" noEditPoints="1" noAdjustHandles="1" noChangeArrowheads="1" noChangeShapeType="1" noTextEdit="1"/>
              </p:cNvSpPr>
              <p:nvPr/>
            </p:nvSpPr>
            <p:spPr>
              <a:xfrm>
                <a:off x="6836651" y="4238626"/>
                <a:ext cx="3141820" cy="925190"/>
              </a:xfrm>
              <a:prstGeom prst="rect">
                <a:avLst/>
              </a:prstGeom>
              <a:blipFill>
                <a:blip r:embed="rId3"/>
                <a:stretch>
                  <a:fillRect/>
                </a:stretch>
              </a:blipFill>
            </p:spPr>
            <p:txBody>
              <a:bodyPr/>
              <a:lstStyle/>
              <a:p>
                <a:r>
                  <a:rPr lang="en-GB">
                    <a:noFill/>
                  </a:rPr>
                  <a:t> </a:t>
                </a:r>
              </a:p>
            </p:txBody>
          </p:sp>
        </mc:Fallback>
      </mc:AlternateContent>
      <p:pic>
        <p:nvPicPr>
          <p:cNvPr id="6" name="Afbeelding 5">
            <a:extLst>
              <a:ext uri="{FF2B5EF4-FFF2-40B4-BE49-F238E27FC236}">
                <a16:creationId xmlns:a16="http://schemas.microsoft.com/office/drawing/2014/main" id="{5668F8A4-9987-4961-AD2B-8B375BB150D0}"/>
              </a:ext>
            </a:extLst>
          </p:cNvPr>
          <p:cNvPicPr>
            <a:picLocks noChangeAspect="1"/>
          </p:cNvPicPr>
          <p:nvPr/>
        </p:nvPicPr>
        <p:blipFill>
          <a:blip r:embed="rId4"/>
          <a:stretch>
            <a:fillRect/>
          </a:stretch>
        </p:blipFill>
        <p:spPr>
          <a:xfrm>
            <a:off x="140773" y="1686169"/>
            <a:ext cx="6581775" cy="3838575"/>
          </a:xfrm>
          <a:prstGeom prst="rect">
            <a:avLst/>
          </a:prstGeom>
        </p:spPr>
      </p:pic>
      <p:pic>
        <p:nvPicPr>
          <p:cNvPr id="9" name="Afbeelding 8">
            <a:extLst>
              <a:ext uri="{FF2B5EF4-FFF2-40B4-BE49-F238E27FC236}">
                <a16:creationId xmlns:a16="http://schemas.microsoft.com/office/drawing/2014/main" id="{1EB6FF6E-CC82-420D-9E72-D1C8533BF0E2}"/>
              </a:ext>
            </a:extLst>
          </p:cNvPr>
          <p:cNvPicPr>
            <a:picLocks noChangeAspect="1"/>
          </p:cNvPicPr>
          <p:nvPr/>
        </p:nvPicPr>
        <p:blipFill>
          <a:blip r:embed="rId5"/>
          <a:stretch>
            <a:fillRect/>
          </a:stretch>
        </p:blipFill>
        <p:spPr>
          <a:xfrm>
            <a:off x="8407561" y="466724"/>
            <a:ext cx="3276883" cy="2527562"/>
          </a:xfrm>
          <a:prstGeom prst="rect">
            <a:avLst/>
          </a:prstGeom>
        </p:spPr>
      </p:pic>
      <mc:AlternateContent xmlns:mc="http://schemas.openxmlformats.org/markup-compatibility/2006" xmlns:p14="http://schemas.microsoft.com/office/powerpoint/2010/main">
        <mc:Choice Requires="p14">
          <p:contentPart p14:bwMode="auto" r:id="rId6">
            <p14:nvContentPartPr>
              <p14:cNvPr id="3" name="Inkt 2">
                <a:extLst>
                  <a:ext uri="{FF2B5EF4-FFF2-40B4-BE49-F238E27FC236}">
                    <a16:creationId xmlns:a16="http://schemas.microsoft.com/office/drawing/2014/main" id="{5CBDE66B-22AA-49C8-873D-D0481B346B40}"/>
                  </a:ext>
                </a:extLst>
              </p14:cNvPr>
              <p14:cNvContentPartPr/>
              <p14:nvPr/>
            </p14:nvContentPartPr>
            <p14:xfrm>
              <a:off x="10721640" y="2717533"/>
              <a:ext cx="493560" cy="52560"/>
            </p14:xfrm>
          </p:contentPart>
        </mc:Choice>
        <mc:Fallback xmlns="">
          <p:pic>
            <p:nvPicPr>
              <p:cNvPr id="3" name="Inkt 2">
                <a:extLst>
                  <a:ext uri="{FF2B5EF4-FFF2-40B4-BE49-F238E27FC236}">
                    <a16:creationId xmlns:a16="http://schemas.microsoft.com/office/drawing/2014/main" id="{5CBDE66B-22AA-49C8-873D-D0481B346B40}"/>
                  </a:ext>
                </a:extLst>
              </p:cNvPr>
              <p:cNvPicPr/>
              <p:nvPr/>
            </p:nvPicPr>
            <p:blipFill>
              <a:blip r:embed="rId7"/>
              <a:stretch>
                <a:fillRect/>
              </a:stretch>
            </p:blipFill>
            <p:spPr>
              <a:xfrm>
                <a:off x="10667640" y="2609533"/>
                <a:ext cx="601200" cy="2682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5" name="Inkt 4">
                <a:extLst>
                  <a:ext uri="{FF2B5EF4-FFF2-40B4-BE49-F238E27FC236}">
                    <a16:creationId xmlns:a16="http://schemas.microsoft.com/office/drawing/2014/main" id="{9EBFDA3E-9DD8-4C18-A3AF-AE90B3215D7F}"/>
                  </a:ext>
                </a:extLst>
              </p14:cNvPr>
              <p14:cNvContentPartPr/>
              <p14:nvPr/>
            </p14:nvContentPartPr>
            <p14:xfrm>
              <a:off x="11150040" y="1672093"/>
              <a:ext cx="145800" cy="3960"/>
            </p14:xfrm>
          </p:contentPart>
        </mc:Choice>
        <mc:Fallback xmlns="">
          <p:pic>
            <p:nvPicPr>
              <p:cNvPr id="5" name="Inkt 4">
                <a:extLst>
                  <a:ext uri="{FF2B5EF4-FFF2-40B4-BE49-F238E27FC236}">
                    <a16:creationId xmlns:a16="http://schemas.microsoft.com/office/drawing/2014/main" id="{9EBFDA3E-9DD8-4C18-A3AF-AE90B3215D7F}"/>
                  </a:ext>
                </a:extLst>
              </p:cNvPr>
              <p:cNvPicPr/>
              <p:nvPr/>
            </p:nvPicPr>
            <p:blipFill>
              <a:blip r:embed="rId9"/>
              <a:stretch>
                <a:fillRect/>
              </a:stretch>
            </p:blipFill>
            <p:spPr>
              <a:xfrm>
                <a:off x="11096040" y="1564453"/>
                <a:ext cx="253440" cy="2196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7" name="Inkt 6">
                <a:extLst>
                  <a:ext uri="{FF2B5EF4-FFF2-40B4-BE49-F238E27FC236}">
                    <a16:creationId xmlns:a16="http://schemas.microsoft.com/office/drawing/2014/main" id="{691317BA-F2A4-43BB-A086-3F26FACD9140}"/>
                  </a:ext>
                </a:extLst>
              </p14:cNvPr>
              <p14:cNvContentPartPr/>
              <p14:nvPr/>
            </p14:nvContentPartPr>
            <p14:xfrm>
              <a:off x="11103960" y="1941373"/>
              <a:ext cx="218520" cy="48600"/>
            </p14:xfrm>
          </p:contentPart>
        </mc:Choice>
        <mc:Fallback xmlns="">
          <p:pic>
            <p:nvPicPr>
              <p:cNvPr id="7" name="Inkt 6">
                <a:extLst>
                  <a:ext uri="{FF2B5EF4-FFF2-40B4-BE49-F238E27FC236}">
                    <a16:creationId xmlns:a16="http://schemas.microsoft.com/office/drawing/2014/main" id="{691317BA-F2A4-43BB-A086-3F26FACD9140}"/>
                  </a:ext>
                </a:extLst>
              </p:cNvPr>
              <p:cNvPicPr/>
              <p:nvPr/>
            </p:nvPicPr>
            <p:blipFill>
              <a:blip r:embed="rId11"/>
              <a:stretch>
                <a:fillRect/>
              </a:stretch>
            </p:blipFill>
            <p:spPr>
              <a:xfrm>
                <a:off x="11050320" y="1833373"/>
                <a:ext cx="326160" cy="264240"/>
              </a:xfrm>
              <a:prstGeom prst="rect">
                <a:avLst/>
              </a:prstGeom>
            </p:spPr>
          </p:pic>
        </mc:Fallback>
      </mc:AlternateContent>
    </p:spTree>
    <p:extLst>
      <p:ext uri="{BB962C8B-B14F-4D97-AF65-F5344CB8AC3E}">
        <p14:creationId xmlns:p14="http://schemas.microsoft.com/office/powerpoint/2010/main" val="1860668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528A4B-3B67-48A2-B42A-DF22FBDFE265}"/>
              </a:ext>
            </a:extLst>
          </p:cNvPr>
          <p:cNvSpPr>
            <a:spLocks noGrp="1"/>
          </p:cNvSpPr>
          <p:nvPr>
            <p:ph type="title"/>
          </p:nvPr>
        </p:nvSpPr>
        <p:spPr/>
        <p:txBody>
          <a:bodyPr>
            <a:normAutofit/>
          </a:bodyPr>
          <a:lstStyle/>
          <a:p>
            <a:r>
              <a:rPr lang="en-GB" sz="5400" dirty="0"/>
              <a:t>In this talk…</a:t>
            </a:r>
          </a:p>
        </p:txBody>
      </p:sp>
      <p:sp>
        <p:nvSpPr>
          <p:cNvPr id="3" name="Tijdelijke aanduiding voor inhoud 2">
            <a:extLst>
              <a:ext uri="{FF2B5EF4-FFF2-40B4-BE49-F238E27FC236}">
                <a16:creationId xmlns:a16="http://schemas.microsoft.com/office/drawing/2014/main" id="{E9135622-F5D6-4BB0-887A-7912BAEC182E}"/>
              </a:ext>
            </a:extLst>
          </p:cNvPr>
          <p:cNvSpPr>
            <a:spLocks noGrp="1"/>
          </p:cNvSpPr>
          <p:nvPr>
            <p:ph idx="1"/>
          </p:nvPr>
        </p:nvSpPr>
        <p:spPr>
          <a:xfrm>
            <a:off x="1906712" y="1690688"/>
            <a:ext cx="4966699" cy="4351338"/>
          </a:xfrm>
        </p:spPr>
        <p:txBody>
          <a:bodyPr>
            <a:normAutofit/>
          </a:bodyPr>
          <a:lstStyle/>
          <a:p>
            <a:r>
              <a:rPr lang="en-GB" sz="3200" dirty="0"/>
              <a:t>Dutch diminutives</a:t>
            </a:r>
          </a:p>
          <a:p>
            <a:r>
              <a:rPr lang="en-GB" sz="3200" dirty="0"/>
              <a:t>Tolerance Principle</a:t>
            </a:r>
          </a:p>
          <a:p>
            <a:r>
              <a:rPr lang="en-GB" sz="3200" dirty="0"/>
              <a:t>Corpus research</a:t>
            </a:r>
          </a:p>
          <a:p>
            <a:r>
              <a:rPr lang="en-GB" sz="3200" dirty="0"/>
              <a:t>Analysis</a:t>
            </a:r>
          </a:p>
        </p:txBody>
      </p:sp>
      <p:sp>
        <p:nvSpPr>
          <p:cNvPr id="4" name="Tijdelijke aanduiding voor dianummer 3">
            <a:extLst>
              <a:ext uri="{FF2B5EF4-FFF2-40B4-BE49-F238E27FC236}">
                <a16:creationId xmlns:a16="http://schemas.microsoft.com/office/drawing/2014/main" id="{BB8A07C5-992E-408E-BF89-41CF7314A2E5}"/>
              </a:ext>
            </a:extLst>
          </p:cNvPr>
          <p:cNvSpPr>
            <a:spLocks noGrp="1"/>
          </p:cNvSpPr>
          <p:nvPr>
            <p:ph type="sldNum" sz="quarter" idx="12"/>
          </p:nvPr>
        </p:nvSpPr>
        <p:spPr/>
        <p:txBody>
          <a:bodyPr/>
          <a:lstStyle/>
          <a:p>
            <a:fld id="{5ACEF731-4A4E-457B-B4F0-4FD6D2D727D7}" type="slidenum">
              <a:rPr lang="en-GB" smtClean="0"/>
              <a:t>2</a:t>
            </a:fld>
            <a:endParaRPr lang="en-GB"/>
          </a:p>
        </p:txBody>
      </p:sp>
    </p:spTree>
    <p:extLst>
      <p:ext uri="{BB962C8B-B14F-4D97-AF65-F5344CB8AC3E}">
        <p14:creationId xmlns:p14="http://schemas.microsoft.com/office/powerpoint/2010/main" val="39810877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EA1FED-8867-4AFB-AD24-61BEBB96DB29}"/>
              </a:ext>
            </a:extLst>
          </p:cNvPr>
          <p:cNvSpPr>
            <a:spLocks noGrp="1"/>
          </p:cNvSpPr>
          <p:nvPr>
            <p:ph type="title"/>
          </p:nvPr>
        </p:nvSpPr>
        <p:spPr/>
        <p:txBody>
          <a:bodyPr/>
          <a:lstStyle/>
          <a:p>
            <a:r>
              <a:rPr lang="en-GB" dirty="0"/>
              <a:t>Analysis</a:t>
            </a:r>
          </a:p>
        </p:txBody>
      </p:sp>
      <p:pic>
        <p:nvPicPr>
          <p:cNvPr id="10" name="Afbeelding 9">
            <a:extLst>
              <a:ext uri="{FF2B5EF4-FFF2-40B4-BE49-F238E27FC236}">
                <a16:creationId xmlns:a16="http://schemas.microsoft.com/office/drawing/2014/main" id="{E618D0B5-FAA5-453A-AB94-EEF645DB0140}"/>
              </a:ext>
            </a:extLst>
          </p:cNvPr>
          <p:cNvPicPr>
            <a:picLocks noChangeAspect="1"/>
          </p:cNvPicPr>
          <p:nvPr/>
        </p:nvPicPr>
        <p:blipFill>
          <a:blip r:embed="rId3"/>
          <a:stretch>
            <a:fillRect/>
          </a:stretch>
        </p:blipFill>
        <p:spPr>
          <a:xfrm>
            <a:off x="1156780" y="1481917"/>
            <a:ext cx="8377745" cy="4720421"/>
          </a:xfrm>
          <a:prstGeom prst="rect">
            <a:avLst/>
          </a:prstGeom>
        </p:spPr>
      </p:pic>
      <mc:AlternateContent xmlns:mc="http://schemas.openxmlformats.org/markup-compatibility/2006" xmlns:p14="http://schemas.microsoft.com/office/powerpoint/2010/main">
        <mc:Choice Requires="p14">
          <p:contentPart p14:bwMode="auto" r:id="rId4">
            <p14:nvContentPartPr>
              <p14:cNvPr id="12" name="Inkt 11">
                <a:extLst>
                  <a:ext uri="{FF2B5EF4-FFF2-40B4-BE49-F238E27FC236}">
                    <a16:creationId xmlns:a16="http://schemas.microsoft.com/office/drawing/2014/main" id="{B9C57753-B8C2-41EF-A972-3EA72FD0C2F4}"/>
                  </a:ext>
                </a:extLst>
              </p14:cNvPr>
              <p14:cNvContentPartPr/>
              <p14:nvPr/>
            </p14:nvContentPartPr>
            <p14:xfrm>
              <a:off x="5020718" y="3723192"/>
              <a:ext cx="1344960" cy="21240"/>
            </p14:xfrm>
          </p:contentPart>
        </mc:Choice>
        <mc:Fallback xmlns="">
          <p:pic>
            <p:nvPicPr>
              <p:cNvPr id="12" name="Inkt 11">
                <a:extLst>
                  <a:ext uri="{FF2B5EF4-FFF2-40B4-BE49-F238E27FC236}">
                    <a16:creationId xmlns:a16="http://schemas.microsoft.com/office/drawing/2014/main" id="{B9C57753-B8C2-41EF-A972-3EA72FD0C2F4}"/>
                  </a:ext>
                </a:extLst>
              </p:cNvPr>
              <p:cNvPicPr/>
              <p:nvPr/>
            </p:nvPicPr>
            <p:blipFill>
              <a:blip r:embed="rId7"/>
              <a:stretch>
                <a:fillRect/>
              </a:stretch>
            </p:blipFill>
            <p:spPr>
              <a:xfrm>
                <a:off x="4966718" y="3615192"/>
                <a:ext cx="1452600" cy="23688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3" name="Inkt 12">
                <a:extLst>
                  <a:ext uri="{FF2B5EF4-FFF2-40B4-BE49-F238E27FC236}">
                    <a16:creationId xmlns:a16="http://schemas.microsoft.com/office/drawing/2014/main" id="{F6D656C7-AFD9-4943-ABA7-96E790A9F4FE}"/>
                  </a:ext>
                </a:extLst>
              </p14:cNvPr>
              <p14:cNvContentPartPr/>
              <p14:nvPr/>
            </p14:nvContentPartPr>
            <p14:xfrm>
              <a:off x="6513683" y="5219052"/>
              <a:ext cx="774360" cy="45719"/>
            </p14:xfrm>
          </p:contentPart>
        </mc:Choice>
        <mc:Fallback xmlns="">
          <p:pic>
            <p:nvPicPr>
              <p:cNvPr id="13" name="Inkt 12">
                <a:extLst>
                  <a:ext uri="{FF2B5EF4-FFF2-40B4-BE49-F238E27FC236}">
                    <a16:creationId xmlns:a16="http://schemas.microsoft.com/office/drawing/2014/main" id="{F6D656C7-AFD9-4943-ABA7-96E790A9F4FE}"/>
                  </a:ext>
                </a:extLst>
              </p:cNvPr>
              <p:cNvPicPr/>
              <p:nvPr/>
            </p:nvPicPr>
            <p:blipFill>
              <a:blip r:embed="rId9"/>
              <a:stretch>
                <a:fillRect/>
              </a:stretch>
            </p:blipFill>
            <p:spPr>
              <a:xfrm>
                <a:off x="6459683" y="5111054"/>
                <a:ext cx="882000" cy="261354"/>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4" name="Inkt 13">
                <a:extLst>
                  <a:ext uri="{FF2B5EF4-FFF2-40B4-BE49-F238E27FC236}">
                    <a16:creationId xmlns:a16="http://schemas.microsoft.com/office/drawing/2014/main" id="{EB5AC7CC-A133-4009-9907-6CFB40B882FF}"/>
                  </a:ext>
                </a:extLst>
              </p14:cNvPr>
              <p14:cNvContentPartPr/>
              <p14:nvPr/>
            </p14:nvContentPartPr>
            <p14:xfrm>
              <a:off x="3694769" y="2203580"/>
              <a:ext cx="1315080" cy="25920"/>
            </p14:xfrm>
          </p:contentPart>
        </mc:Choice>
        <mc:Fallback xmlns="">
          <p:pic>
            <p:nvPicPr>
              <p:cNvPr id="14" name="Inkt 13">
                <a:extLst>
                  <a:ext uri="{FF2B5EF4-FFF2-40B4-BE49-F238E27FC236}">
                    <a16:creationId xmlns:a16="http://schemas.microsoft.com/office/drawing/2014/main" id="{EB5AC7CC-A133-4009-9907-6CFB40B882FF}"/>
                  </a:ext>
                </a:extLst>
              </p:cNvPr>
              <p:cNvPicPr/>
              <p:nvPr/>
            </p:nvPicPr>
            <p:blipFill>
              <a:blip r:embed="rId11"/>
              <a:stretch>
                <a:fillRect/>
              </a:stretch>
            </p:blipFill>
            <p:spPr>
              <a:xfrm>
                <a:off x="3640769" y="2095940"/>
                <a:ext cx="1422720" cy="241560"/>
              </a:xfrm>
              <a:prstGeom prst="rect">
                <a:avLst/>
              </a:prstGeom>
            </p:spPr>
          </p:pic>
        </mc:Fallback>
      </mc:AlternateContent>
      <p:sp>
        <p:nvSpPr>
          <p:cNvPr id="4" name="Tijdelijke aanduiding voor dianummer 3">
            <a:extLst>
              <a:ext uri="{FF2B5EF4-FFF2-40B4-BE49-F238E27FC236}">
                <a16:creationId xmlns:a16="http://schemas.microsoft.com/office/drawing/2014/main" id="{4E5F27BB-C1AC-417E-B76E-5AF2672ED72C}"/>
              </a:ext>
            </a:extLst>
          </p:cNvPr>
          <p:cNvSpPr>
            <a:spLocks noGrp="1"/>
          </p:cNvSpPr>
          <p:nvPr>
            <p:ph type="sldNum" sz="quarter" idx="12"/>
          </p:nvPr>
        </p:nvSpPr>
        <p:spPr/>
        <p:txBody>
          <a:bodyPr/>
          <a:lstStyle/>
          <a:p>
            <a:fld id="{5ACEF731-4A4E-457B-B4F0-4FD6D2D727D7}" type="slidenum">
              <a:rPr lang="en-GB" smtClean="0"/>
              <a:t>20</a:t>
            </a:fld>
            <a:endParaRPr lang="en-GB"/>
          </a:p>
        </p:txBody>
      </p:sp>
    </p:spTree>
    <p:extLst>
      <p:ext uri="{BB962C8B-B14F-4D97-AF65-F5344CB8AC3E}">
        <p14:creationId xmlns:p14="http://schemas.microsoft.com/office/powerpoint/2010/main" val="12542620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EA1FED-8867-4AFB-AD24-61BEBB96DB29}"/>
              </a:ext>
            </a:extLst>
          </p:cNvPr>
          <p:cNvSpPr>
            <a:spLocks noGrp="1"/>
          </p:cNvSpPr>
          <p:nvPr>
            <p:ph type="title"/>
          </p:nvPr>
        </p:nvSpPr>
        <p:spPr>
          <a:xfrm>
            <a:off x="838200" y="313754"/>
            <a:ext cx="10515600" cy="1325563"/>
          </a:xfrm>
        </p:spPr>
        <p:txBody>
          <a:bodyPr/>
          <a:lstStyle/>
          <a:p>
            <a:r>
              <a:rPr lang="en-GB" dirty="0"/>
              <a:t>Analysis</a:t>
            </a:r>
          </a:p>
        </p:txBody>
      </p:sp>
      <p:pic>
        <p:nvPicPr>
          <p:cNvPr id="10" name="Afbeelding 9">
            <a:extLst>
              <a:ext uri="{FF2B5EF4-FFF2-40B4-BE49-F238E27FC236}">
                <a16:creationId xmlns:a16="http://schemas.microsoft.com/office/drawing/2014/main" id="{E618D0B5-FAA5-453A-AB94-EEF645DB0140}"/>
              </a:ext>
            </a:extLst>
          </p:cNvPr>
          <p:cNvPicPr>
            <a:picLocks noChangeAspect="1"/>
          </p:cNvPicPr>
          <p:nvPr/>
        </p:nvPicPr>
        <p:blipFill>
          <a:blip r:embed="rId3"/>
          <a:stretch>
            <a:fillRect/>
          </a:stretch>
        </p:blipFill>
        <p:spPr>
          <a:xfrm>
            <a:off x="1167730" y="1545427"/>
            <a:ext cx="8330120" cy="4693587"/>
          </a:xfrm>
          <a:prstGeom prst="rect">
            <a:avLst/>
          </a:prstGeom>
        </p:spPr>
      </p:pic>
      <mc:AlternateContent xmlns:mc="http://schemas.openxmlformats.org/markup-compatibility/2006" xmlns:p14="http://schemas.microsoft.com/office/powerpoint/2010/main">
        <mc:Choice Requires="p14">
          <p:contentPart p14:bwMode="auto" r:id="rId4">
            <p14:nvContentPartPr>
              <p14:cNvPr id="12" name="Inkt 11">
                <a:extLst>
                  <a:ext uri="{FF2B5EF4-FFF2-40B4-BE49-F238E27FC236}">
                    <a16:creationId xmlns:a16="http://schemas.microsoft.com/office/drawing/2014/main" id="{B9C57753-B8C2-41EF-A972-3EA72FD0C2F4}"/>
                  </a:ext>
                </a:extLst>
              </p14:cNvPr>
              <p14:cNvContentPartPr/>
              <p14:nvPr/>
            </p14:nvContentPartPr>
            <p14:xfrm>
              <a:off x="4976940" y="3725186"/>
              <a:ext cx="1344960" cy="21240"/>
            </p14:xfrm>
          </p:contentPart>
        </mc:Choice>
        <mc:Fallback xmlns="">
          <p:pic>
            <p:nvPicPr>
              <p:cNvPr id="12" name="Inkt 11">
                <a:extLst>
                  <a:ext uri="{FF2B5EF4-FFF2-40B4-BE49-F238E27FC236}">
                    <a16:creationId xmlns:a16="http://schemas.microsoft.com/office/drawing/2014/main" id="{B9C57753-B8C2-41EF-A972-3EA72FD0C2F4}"/>
                  </a:ext>
                </a:extLst>
              </p:cNvPr>
              <p:cNvPicPr/>
              <p:nvPr/>
            </p:nvPicPr>
            <p:blipFill>
              <a:blip r:embed="rId7"/>
              <a:stretch>
                <a:fillRect/>
              </a:stretch>
            </p:blipFill>
            <p:spPr>
              <a:xfrm>
                <a:off x="4922940" y="3617186"/>
                <a:ext cx="1452600" cy="23688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3" name="Inkt 12">
                <a:extLst>
                  <a:ext uri="{FF2B5EF4-FFF2-40B4-BE49-F238E27FC236}">
                    <a16:creationId xmlns:a16="http://schemas.microsoft.com/office/drawing/2014/main" id="{F6D656C7-AFD9-4943-ABA7-96E790A9F4FE}"/>
                  </a:ext>
                </a:extLst>
              </p14:cNvPr>
              <p14:cNvContentPartPr/>
              <p14:nvPr/>
            </p14:nvContentPartPr>
            <p14:xfrm>
              <a:off x="6447260" y="5149605"/>
              <a:ext cx="774360" cy="92160"/>
            </p14:xfrm>
          </p:contentPart>
        </mc:Choice>
        <mc:Fallback xmlns="">
          <p:pic>
            <p:nvPicPr>
              <p:cNvPr id="13" name="Inkt 12">
                <a:extLst>
                  <a:ext uri="{FF2B5EF4-FFF2-40B4-BE49-F238E27FC236}">
                    <a16:creationId xmlns:a16="http://schemas.microsoft.com/office/drawing/2014/main" id="{F6D656C7-AFD9-4943-ABA7-96E790A9F4FE}"/>
                  </a:ext>
                </a:extLst>
              </p:cNvPr>
              <p:cNvPicPr/>
              <p:nvPr/>
            </p:nvPicPr>
            <p:blipFill>
              <a:blip r:embed="rId9"/>
              <a:stretch>
                <a:fillRect/>
              </a:stretch>
            </p:blipFill>
            <p:spPr>
              <a:xfrm>
                <a:off x="6393260" y="5041181"/>
                <a:ext cx="882000" cy="308646"/>
              </a:xfrm>
              <a:prstGeom prst="rect">
                <a:avLst/>
              </a:prstGeom>
            </p:spPr>
          </p:pic>
        </mc:Fallback>
      </mc:AlternateContent>
      <p:sp>
        <p:nvSpPr>
          <p:cNvPr id="4" name="Tekstvak 3">
            <a:extLst>
              <a:ext uri="{FF2B5EF4-FFF2-40B4-BE49-F238E27FC236}">
                <a16:creationId xmlns:a16="http://schemas.microsoft.com/office/drawing/2014/main" id="{2F49F76F-5A69-49B4-83A3-3FE5719507D7}"/>
              </a:ext>
            </a:extLst>
          </p:cNvPr>
          <p:cNvSpPr txBox="1"/>
          <p:nvPr/>
        </p:nvSpPr>
        <p:spPr>
          <a:xfrm>
            <a:off x="8865663" y="5383163"/>
            <a:ext cx="1555188" cy="646331"/>
          </a:xfrm>
          <a:prstGeom prst="rect">
            <a:avLst/>
          </a:prstGeom>
          <a:noFill/>
        </p:spPr>
        <p:txBody>
          <a:bodyPr wrap="square" rtlCol="0">
            <a:spAutoFit/>
          </a:bodyPr>
          <a:lstStyle/>
          <a:p>
            <a:r>
              <a:rPr lang="en-GB" i="1" dirty="0" err="1">
                <a:solidFill>
                  <a:schemeClr val="tx1">
                    <a:lumMod val="50000"/>
                    <a:lumOff val="50000"/>
                  </a:schemeClr>
                </a:solidFill>
              </a:rPr>
              <a:t>lepel-tje</a:t>
            </a:r>
            <a:endParaRPr lang="en-GB" i="1" dirty="0">
              <a:solidFill>
                <a:schemeClr val="tx1">
                  <a:lumMod val="50000"/>
                  <a:lumOff val="50000"/>
                </a:schemeClr>
              </a:solidFill>
            </a:endParaRPr>
          </a:p>
          <a:p>
            <a:r>
              <a:rPr lang="en-GB" i="1" dirty="0">
                <a:solidFill>
                  <a:schemeClr val="tx1">
                    <a:lumMod val="50000"/>
                    <a:lumOff val="50000"/>
                  </a:schemeClr>
                </a:solidFill>
              </a:rPr>
              <a:t>“</a:t>
            </a:r>
            <a:r>
              <a:rPr lang="en-GB" dirty="0">
                <a:solidFill>
                  <a:schemeClr val="tx1">
                    <a:lumMod val="50000"/>
                    <a:lumOff val="50000"/>
                  </a:schemeClr>
                </a:solidFill>
              </a:rPr>
              <a:t>little spoon”</a:t>
            </a:r>
            <a:endParaRPr lang="en-GB" i="1" dirty="0">
              <a:solidFill>
                <a:schemeClr val="tx1">
                  <a:lumMod val="50000"/>
                  <a:lumOff val="50000"/>
                </a:schemeClr>
              </a:solidFill>
            </a:endParaRPr>
          </a:p>
        </p:txBody>
      </p:sp>
      <p:sp>
        <p:nvSpPr>
          <p:cNvPr id="15" name="Tekstvak 14">
            <a:extLst>
              <a:ext uri="{FF2B5EF4-FFF2-40B4-BE49-F238E27FC236}">
                <a16:creationId xmlns:a16="http://schemas.microsoft.com/office/drawing/2014/main" id="{CD874F18-EE46-493E-978E-5D67E735B3B0}"/>
              </a:ext>
            </a:extLst>
          </p:cNvPr>
          <p:cNvSpPr txBox="1"/>
          <p:nvPr/>
        </p:nvSpPr>
        <p:spPr>
          <a:xfrm>
            <a:off x="753076" y="2923068"/>
            <a:ext cx="1764374" cy="923330"/>
          </a:xfrm>
          <a:prstGeom prst="rect">
            <a:avLst/>
          </a:prstGeom>
          <a:noFill/>
        </p:spPr>
        <p:txBody>
          <a:bodyPr wrap="square" rtlCol="0">
            <a:spAutoFit/>
          </a:bodyPr>
          <a:lstStyle/>
          <a:p>
            <a:r>
              <a:rPr lang="en-GB" i="1" dirty="0" err="1">
                <a:solidFill>
                  <a:schemeClr val="tx1">
                    <a:lumMod val="50000"/>
                    <a:lumOff val="50000"/>
                  </a:schemeClr>
                </a:solidFill>
              </a:rPr>
              <a:t>hek</a:t>
            </a:r>
            <a:r>
              <a:rPr lang="en-GB" i="1" dirty="0">
                <a:solidFill>
                  <a:schemeClr val="tx1">
                    <a:lumMod val="50000"/>
                    <a:lumOff val="50000"/>
                  </a:schemeClr>
                </a:solidFill>
              </a:rPr>
              <a:t>-je</a:t>
            </a:r>
          </a:p>
          <a:p>
            <a:r>
              <a:rPr lang="en-GB" dirty="0">
                <a:solidFill>
                  <a:schemeClr val="tx1">
                    <a:lumMod val="50000"/>
                    <a:lumOff val="50000"/>
                  </a:schemeClr>
                </a:solidFill>
              </a:rPr>
              <a:t>“little fence”</a:t>
            </a:r>
          </a:p>
          <a:p>
            <a:endParaRPr lang="en-GB" dirty="0"/>
          </a:p>
        </p:txBody>
      </p:sp>
      <p:sp>
        <p:nvSpPr>
          <p:cNvPr id="16" name="Tekstvak 15">
            <a:extLst>
              <a:ext uri="{FF2B5EF4-FFF2-40B4-BE49-F238E27FC236}">
                <a16:creationId xmlns:a16="http://schemas.microsoft.com/office/drawing/2014/main" id="{28D65723-43D2-432B-B52F-376E9EA52D0B}"/>
              </a:ext>
            </a:extLst>
          </p:cNvPr>
          <p:cNvSpPr txBox="1"/>
          <p:nvPr/>
        </p:nvSpPr>
        <p:spPr>
          <a:xfrm>
            <a:off x="1610895" y="4462234"/>
            <a:ext cx="1622929" cy="646331"/>
          </a:xfrm>
          <a:prstGeom prst="rect">
            <a:avLst/>
          </a:prstGeom>
          <a:noFill/>
        </p:spPr>
        <p:txBody>
          <a:bodyPr wrap="square" rtlCol="0">
            <a:spAutoFit/>
          </a:bodyPr>
          <a:lstStyle/>
          <a:p>
            <a:r>
              <a:rPr lang="en-GB" i="1" dirty="0" err="1">
                <a:solidFill>
                  <a:schemeClr val="tx1">
                    <a:lumMod val="50000"/>
                    <a:lumOff val="50000"/>
                  </a:schemeClr>
                </a:solidFill>
              </a:rPr>
              <a:t>raam-pje</a:t>
            </a:r>
            <a:endParaRPr lang="en-GB" i="1" dirty="0">
              <a:solidFill>
                <a:schemeClr val="tx1">
                  <a:lumMod val="50000"/>
                  <a:lumOff val="50000"/>
                </a:schemeClr>
              </a:solidFill>
            </a:endParaRPr>
          </a:p>
          <a:p>
            <a:r>
              <a:rPr lang="en-GB" dirty="0">
                <a:solidFill>
                  <a:schemeClr val="tx1">
                    <a:lumMod val="50000"/>
                    <a:lumOff val="50000"/>
                  </a:schemeClr>
                </a:solidFill>
              </a:rPr>
              <a:t>“little window”</a:t>
            </a:r>
          </a:p>
        </p:txBody>
      </p:sp>
      <p:sp>
        <p:nvSpPr>
          <p:cNvPr id="17" name="Tekstvak 16">
            <a:extLst>
              <a:ext uri="{FF2B5EF4-FFF2-40B4-BE49-F238E27FC236}">
                <a16:creationId xmlns:a16="http://schemas.microsoft.com/office/drawing/2014/main" id="{B2527610-72AA-4D41-9F04-542C845B8915}"/>
              </a:ext>
            </a:extLst>
          </p:cNvPr>
          <p:cNvSpPr txBox="1"/>
          <p:nvPr/>
        </p:nvSpPr>
        <p:spPr>
          <a:xfrm>
            <a:off x="3453450" y="5906309"/>
            <a:ext cx="1334160" cy="646331"/>
          </a:xfrm>
          <a:prstGeom prst="rect">
            <a:avLst/>
          </a:prstGeom>
          <a:noFill/>
        </p:spPr>
        <p:txBody>
          <a:bodyPr wrap="square" rtlCol="0">
            <a:spAutoFit/>
          </a:bodyPr>
          <a:lstStyle/>
          <a:p>
            <a:r>
              <a:rPr lang="en-GB" i="1" dirty="0" err="1">
                <a:solidFill>
                  <a:schemeClr val="tx1">
                    <a:lumMod val="50000"/>
                    <a:lumOff val="50000"/>
                  </a:schemeClr>
                </a:solidFill>
              </a:rPr>
              <a:t>lamm-etje</a:t>
            </a:r>
            <a:endParaRPr lang="en-GB" i="1" dirty="0">
              <a:solidFill>
                <a:schemeClr val="tx1">
                  <a:lumMod val="50000"/>
                  <a:lumOff val="50000"/>
                </a:schemeClr>
              </a:solidFill>
            </a:endParaRPr>
          </a:p>
          <a:p>
            <a:r>
              <a:rPr lang="en-GB" dirty="0">
                <a:solidFill>
                  <a:schemeClr val="tx1">
                    <a:lumMod val="50000"/>
                    <a:lumOff val="50000"/>
                  </a:schemeClr>
                </a:solidFill>
              </a:rPr>
              <a:t>“little lamb”</a:t>
            </a:r>
          </a:p>
        </p:txBody>
      </p:sp>
      <mc:AlternateContent xmlns:mc="http://schemas.openxmlformats.org/markup-compatibility/2006" xmlns:p14="http://schemas.microsoft.com/office/powerpoint/2010/main">
        <mc:Choice Requires="p14">
          <p:contentPart p14:bwMode="auto" r:id="rId10">
            <p14:nvContentPartPr>
              <p14:cNvPr id="21" name="Inkt 20">
                <a:extLst>
                  <a:ext uri="{FF2B5EF4-FFF2-40B4-BE49-F238E27FC236}">
                    <a16:creationId xmlns:a16="http://schemas.microsoft.com/office/drawing/2014/main" id="{FCF9277C-D84C-4DD9-9DC5-92356CC11C92}"/>
                  </a:ext>
                </a:extLst>
              </p14:cNvPr>
              <p14:cNvContentPartPr/>
              <p14:nvPr/>
            </p14:nvContentPartPr>
            <p14:xfrm>
              <a:off x="3632129" y="2203580"/>
              <a:ext cx="1176480" cy="50760"/>
            </p14:xfrm>
          </p:contentPart>
        </mc:Choice>
        <mc:Fallback xmlns="">
          <p:pic>
            <p:nvPicPr>
              <p:cNvPr id="21" name="Inkt 20">
                <a:extLst>
                  <a:ext uri="{FF2B5EF4-FFF2-40B4-BE49-F238E27FC236}">
                    <a16:creationId xmlns:a16="http://schemas.microsoft.com/office/drawing/2014/main" id="{FCF9277C-D84C-4DD9-9DC5-92356CC11C92}"/>
                  </a:ext>
                </a:extLst>
              </p:cNvPr>
              <p:cNvPicPr/>
              <p:nvPr/>
            </p:nvPicPr>
            <p:blipFill>
              <a:blip r:embed="rId109"/>
              <a:stretch>
                <a:fillRect/>
              </a:stretch>
            </p:blipFill>
            <p:spPr>
              <a:xfrm>
                <a:off x="3578489" y="2095940"/>
                <a:ext cx="1284120" cy="266400"/>
              </a:xfrm>
              <a:prstGeom prst="rect">
                <a:avLst/>
              </a:prstGeom>
            </p:spPr>
          </p:pic>
        </mc:Fallback>
      </mc:AlternateContent>
      <p:sp>
        <p:nvSpPr>
          <p:cNvPr id="11" name="Tijdelijke aanduiding voor dianummer 10">
            <a:extLst>
              <a:ext uri="{FF2B5EF4-FFF2-40B4-BE49-F238E27FC236}">
                <a16:creationId xmlns:a16="http://schemas.microsoft.com/office/drawing/2014/main" id="{F900C123-4925-412B-B452-473BF72E0FD6}"/>
              </a:ext>
            </a:extLst>
          </p:cNvPr>
          <p:cNvSpPr>
            <a:spLocks noGrp="1"/>
          </p:cNvSpPr>
          <p:nvPr>
            <p:ph type="sldNum" sz="quarter" idx="12"/>
          </p:nvPr>
        </p:nvSpPr>
        <p:spPr/>
        <p:txBody>
          <a:bodyPr/>
          <a:lstStyle/>
          <a:p>
            <a:fld id="{5ACEF731-4A4E-457B-B4F0-4FD6D2D727D7}" type="slidenum">
              <a:rPr lang="en-GB" smtClean="0"/>
              <a:t>21</a:t>
            </a:fld>
            <a:endParaRPr lang="en-GB"/>
          </a:p>
        </p:txBody>
      </p:sp>
      <p:sp>
        <p:nvSpPr>
          <p:cNvPr id="113" name="CuadroTexto 112">
            <a:extLst>
              <a:ext uri="{FF2B5EF4-FFF2-40B4-BE49-F238E27FC236}">
                <a16:creationId xmlns:a16="http://schemas.microsoft.com/office/drawing/2014/main" id="{020D866A-EDE6-4037-AECE-940E917271AE}"/>
              </a:ext>
            </a:extLst>
          </p:cNvPr>
          <p:cNvSpPr txBox="1"/>
          <p:nvPr/>
        </p:nvSpPr>
        <p:spPr>
          <a:xfrm>
            <a:off x="2334127" y="3283814"/>
            <a:ext cx="654346" cy="754053"/>
          </a:xfrm>
          <a:prstGeom prst="rect">
            <a:avLst/>
          </a:prstGeom>
          <a:noFill/>
        </p:spPr>
        <p:txBody>
          <a:bodyPr wrap="none" rtlCol="0" anchor="ctr" anchorCtr="1">
            <a:spAutoFit/>
          </a:bodyPr>
          <a:lstStyle/>
          <a:p>
            <a:pPr algn="ctr"/>
            <a:r>
              <a:rPr lang="nl-NL" sz="4300" dirty="0">
                <a:solidFill>
                  <a:srgbClr val="F6630D"/>
                </a:solidFill>
              </a:rPr>
              <a:t>-</a:t>
            </a:r>
            <a:r>
              <a:rPr lang="nl-NL" sz="3200" dirty="0">
                <a:solidFill>
                  <a:srgbClr val="F6630D"/>
                </a:solidFill>
              </a:rPr>
              <a:t>je</a:t>
            </a:r>
            <a:endParaRPr lang="nl-NL" sz="4300" dirty="0">
              <a:solidFill>
                <a:srgbClr val="F6630D"/>
              </a:solidFill>
            </a:endParaRPr>
          </a:p>
        </p:txBody>
      </p:sp>
      <p:sp>
        <p:nvSpPr>
          <p:cNvPr id="146" name="Tekstvak 145">
            <a:extLst>
              <a:ext uri="{FF2B5EF4-FFF2-40B4-BE49-F238E27FC236}">
                <a16:creationId xmlns:a16="http://schemas.microsoft.com/office/drawing/2014/main" id="{5F0F76FA-A507-441E-B960-CA48E8D6F74B}"/>
              </a:ext>
            </a:extLst>
          </p:cNvPr>
          <p:cNvSpPr txBox="1"/>
          <p:nvPr/>
        </p:nvSpPr>
        <p:spPr>
          <a:xfrm>
            <a:off x="3104826" y="4933193"/>
            <a:ext cx="2321468" cy="584775"/>
          </a:xfrm>
          <a:prstGeom prst="rect">
            <a:avLst/>
          </a:prstGeom>
          <a:noFill/>
        </p:spPr>
        <p:txBody>
          <a:bodyPr wrap="none" rtlCol="0" anchor="ctr" anchorCtr="1">
            <a:spAutoFit/>
          </a:bodyPr>
          <a:lstStyle/>
          <a:p>
            <a:pPr algn="ctr"/>
            <a:r>
              <a:rPr lang="nl-NL" sz="3200" dirty="0">
                <a:solidFill>
                  <a:srgbClr val="F6630D"/>
                </a:solidFill>
              </a:rPr>
              <a:t>-</a:t>
            </a:r>
            <a:r>
              <a:rPr lang="nl-NL" sz="3200" dirty="0" err="1">
                <a:solidFill>
                  <a:srgbClr val="F6630D"/>
                </a:solidFill>
              </a:rPr>
              <a:t>tje</a:t>
            </a:r>
            <a:r>
              <a:rPr lang="nl-NL" sz="3200" dirty="0">
                <a:solidFill>
                  <a:srgbClr val="F6630D"/>
                </a:solidFill>
              </a:rPr>
              <a:t>/-</a:t>
            </a:r>
            <a:r>
              <a:rPr lang="nl-NL" sz="3200" dirty="0" err="1">
                <a:solidFill>
                  <a:srgbClr val="F6630D"/>
                </a:solidFill>
              </a:rPr>
              <a:t>kje</a:t>
            </a:r>
            <a:r>
              <a:rPr lang="nl-NL" sz="3200" dirty="0">
                <a:solidFill>
                  <a:srgbClr val="F6630D"/>
                </a:solidFill>
              </a:rPr>
              <a:t>/-</a:t>
            </a:r>
            <a:r>
              <a:rPr lang="nl-NL" sz="3200" dirty="0" err="1">
                <a:solidFill>
                  <a:srgbClr val="F6630D"/>
                </a:solidFill>
              </a:rPr>
              <a:t>pje</a:t>
            </a:r>
            <a:endParaRPr lang="nl-NL" sz="3200" dirty="0">
              <a:solidFill>
                <a:srgbClr val="F6630D"/>
              </a:solidFill>
            </a:endParaRPr>
          </a:p>
        </p:txBody>
      </p:sp>
      <p:sp>
        <p:nvSpPr>
          <p:cNvPr id="72" name="Tekstvak 71">
            <a:extLst>
              <a:ext uri="{FF2B5EF4-FFF2-40B4-BE49-F238E27FC236}">
                <a16:creationId xmlns:a16="http://schemas.microsoft.com/office/drawing/2014/main" id="{B806F150-7810-407F-BCC0-7E880C982661}"/>
              </a:ext>
            </a:extLst>
          </p:cNvPr>
          <p:cNvSpPr txBox="1"/>
          <p:nvPr/>
        </p:nvSpPr>
        <p:spPr>
          <a:xfrm>
            <a:off x="6685589" y="6183713"/>
            <a:ext cx="2797798" cy="584775"/>
          </a:xfrm>
          <a:prstGeom prst="rect">
            <a:avLst/>
          </a:prstGeom>
          <a:noFill/>
        </p:spPr>
        <p:txBody>
          <a:bodyPr wrap="square" rtlCol="0" anchor="ctr" anchorCtr="1">
            <a:spAutoFit/>
          </a:bodyPr>
          <a:lstStyle/>
          <a:p>
            <a:pPr algn="ctr"/>
            <a:r>
              <a:rPr lang="nl-NL" sz="3200" dirty="0">
                <a:solidFill>
                  <a:srgbClr val="F6630D"/>
                </a:solidFill>
              </a:rPr>
              <a:t>-</a:t>
            </a:r>
            <a:r>
              <a:rPr lang="nl-NL" sz="3200" dirty="0" err="1">
                <a:solidFill>
                  <a:srgbClr val="F6630D"/>
                </a:solidFill>
              </a:rPr>
              <a:t>tje</a:t>
            </a:r>
            <a:r>
              <a:rPr lang="nl-NL" sz="3200" dirty="0">
                <a:solidFill>
                  <a:srgbClr val="F6630D"/>
                </a:solidFill>
              </a:rPr>
              <a:t>/-</a:t>
            </a:r>
            <a:r>
              <a:rPr lang="nl-NL" sz="3200" dirty="0" err="1">
                <a:solidFill>
                  <a:srgbClr val="F6630D"/>
                </a:solidFill>
              </a:rPr>
              <a:t>kje</a:t>
            </a:r>
            <a:r>
              <a:rPr lang="nl-NL" sz="3200" dirty="0">
                <a:solidFill>
                  <a:srgbClr val="F6630D"/>
                </a:solidFill>
              </a:rPr>
              <a:t>/-</a:t>
            </a:r>
            <a:r>
              <a:rPr lang="nl-NL" sz="3200" dirty="0" err="1">
                <a:solidFill>
                  <a:srgbClr val="F6630D"/>
                </a:solidFill>
              </a:rPr>
              <a:t>pje</a:t>
            </a:r>
            <a:endParaRPr lang="nl-NL" sz="3200" dirty="0">
              <a:solidFill>
                <a:srgbClr val="F6630D"/>
              </a:solidFill>
            </a:endParaRPr>
          </a:p>
        </p:txBody>
      </p:sp>
      <p:sp>
        <p:nvSpPr>
          <p:cNvPr id="47" name="TextovéPole 46">
            <a:extLst>
              <a:ext uri="{FF2B5EF4-FFF2-40B4-BE49-F238E27FC236}">
                <a16:creationId xmlns:a16="http://schemas.microsoft.com/office/drawing/2014/main" id="{DB30B5B9-10D0-4757-A83E-2DD982FD89B7}"/>
              </a:ext>
            </a:extLst>
          </p:cNvPr>
          <p:cNvSpPr txBox="1"/>
          <p:nvPr/>
        </p:nvSpPr>
        <p:spPr>
          <a:xfrm>
            <a:off x="5261437" y="6176273"/>
            <a:ext cx="950325" cy="584775"/>
          </a:xfrm>
          <a:prstGeom prst="rect">
            <a:avLst/>
          </a:prstGeom>
          <a:noFill/>
        </p:spPr>
        <p:txBody>
          <a:bodyPr wrap="none" rtlCol="0" anchor="ctr" anchorCtr="1">
            <a:spAutoFit/>
          </a:bodyPr>
          <a:lstStyle/>
          <a:p>
            <a:pPr algn="ctr"/>
            <a:r>
              <a:rPr lang="nl-NL" sz="3200" dirty="0">
                <a:solidFill>
                  <a:srgbClr val="F6630D"/>
                </a:solidFill>
              </a:rPr>
              <a:t>-</a:t>
            </a:r>
            <a:r>
              <a:rPr lang="nl-NL" sz="3200" dirty="0" err="1">
                <a:solidFill>
                  <a:srgbClr val="F6630D"/>
                </a:solidFill>
              </a:rPr>
              <a:t>etje</a:t>
            </a:r>
            <a:endParaRPr lang="nl-NL" sz="3200" dirty="0">
              <a:solidFill>
                <a:srgbClr val="F6630D"/>
              </a:solidFill>
            </a:endParaRPr>
          </a:p>
        </p:txBody>
      </p:sp>
    </p:spTree>
    <p:extLst>
      <p:ext uri="{BB962C8B-B14F-4D97-AF65-F5344CB8AC3E}">
        <p14:creationId xmlns:p14="http://schemas.microsoft.com/office/powerpoint/2010/main" val="26717461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324250-3E8F-422D-9206-0319786241AE}"/>
              </a:ext>
            </a:extLst>
          </p:cNvPr>
          <p:cNvSpPr>
            <a:spLocks noGrp="1"/>
          </p:cNvSpPr>
          <p:nvPr>
            <p:ph type="title"/>
          </p:nvPr>
        </p:nvSpPr>
        <p:spPr>
          <a:xfrm>
            <a:off x="838200" y="212725"/>
            <a:ext cx="10515600" cy="1325563"/>
          </a:xfrm>
        </p:spPr>
        <p:txBody>
          <a:bodyPr/>
          <a:lstStyle/>
          <a:p>
            <a:r>
              <a:rPr lang="en-GB" dirty="0"/>
              <a:t>Analysis</a:t>
            </a:r>
          </a:p>
        </p:txBody>
      </p:sp>
      <p:pic>
        <p:nvPicPr>
          <p:cNvPr id="4" name="Tijdelijke aanduiding voor inhoud 4">
            <a:extLst>
              <a:ext uri="{FF2B5EF4-FFF2-40B4-BE49-F238E27FC236}">
                <a16:creationId xmlns:a16="http://schemas.microsoft.com/office/drawing/2014/main" id="{44B86ABB-F624-4EF4-BC90-3504DB221D68}"/>
              </a:ext>
            </a:extLst>
          </p:cNvPr>
          <p:cNvPicPr>
            <a:picLocks noChangeAspect="1"/>
          </p:cNvPicPr>
          <p:nvPr/>
        </p:nvPicPr>
        <p:blipFill>
          <a:blip r:embed="rId3"/>
          <a:stretch>
            <a:fillRect/>
          </a:stretch>
        </p:blipFill>
        <p:spPr>
          <a:xfrm>
            <a:off x="2130414" y="1088442"/>
            <a:ext cx="7931171" cy="4940730"/>
          </a:xfrm>
          <a:prstGeom prst="rect">
            <a:avLst/>
          </a:prstGeom>
        </p:spPr>
      </p:pic>
      <mc:AlternateContent xmlns:mc="http://schemas.openxmlformats.org/markup-compatibility/2006" xmlns:p14="http://schemas.microsoft.com/office/powerpoint/2010/main">
        <mc:Choice Requires="p14">
          <p:contentPart p14:bwMode="auto" r:id="rId4">
            <p14:nvContentPartPr>
              <p14:cNvPr id="5" name="Inkt 4">
                <a:extLst>
                  <a:ext uri="{FF2B5EF4-FFF2-40B4-BE49-F238E27FC236}">
                    <a16:creationId xmlns:a16="http://schemas.microsoft.com/office/drawing/2014/main" id="{3B8577BC-30CA-4105-896C-A1D5700B6679}"/>
                  </a:ext>
                </a:extLst>
              </p14:cNvPr>
              <p14:cNvContentPartPr/>
              <p14:nvPr/>
            </p14:nvContentPartPr>
            <p14:xfrm>
              <a:off x="2727178" y="2906207"/>
              <a:ext cx="389880" cy="413640"/>
            </p14:xfrm>
          </p:contentPart>
        </mc:Choice>
        <mc:Fallback xmlns="">
          <p:pic>
            <p:nvPicPr>
              <p:cNvPr id="5" name="Inkt 4">
                <a:extLst>
                  <a:ext uri="{FF2B5EF4-FFF2-40B4-BE49-F238E27FC236}">
                    <a16:creationId xmlns:a16="http://schemas.microsoft.com/office/drawing/2014/main" id="{3B8577BC-30CA-4105-896C-A1D5700B6679}"/>
                  </a:ext>
                </a:extLst>
              </p:cNvPr>
              <p:cNvPicPr/>
              <p:nvPr/>
            </p:nvPicPr>
            <p:blipFill>
              <a:blip r:embed="rId5"/>
              <a:stretch>
                <a:fillRect/>
              </a:stretch>
            </p:blipFill>
            <p:spPr>
              <a:xfrm>
                <a:off x="2709178" y="2888207"/>
                <a:ext cx="425520" cy="44928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6" name="Inkt 5">
                <a:extLst>
                  <a:ext uri="{FF2B5EF4-FFF2-40B4-BE49-F238E27FC236}">
                    <a16:creationId xmlns:a16="http://schemas.microsoft.com/office/drawing/2014/main" id="{9E282B9C-F10E-4213-995F-67357A2E0404}"/>
                  </a:ext>
                </a:extLst>
              </p14:cNvPr>
              <p14:cNvContentPartPr/>
              <p14:nvPr/>
            </p14:nvContentPartPr>
            <p14:xfrm>
              <a:off x="4256818" y="4437287"/>
              <a:ext cx="323280" cy="423360"/>
            </p14:xfrm>
          </p:contentPart>
        </mc:Choice>
        <mc:Fallback xmlns="">
          <p:pic>
            <p:nvPicPr>
              <p:cNvPr id="6" name="Inkt 5">
                <a:extLst>
                  <a:ext uri="{FF2B5EF4-FFF2-40B4-BE49-F238E27FC236}">
                    <a16:creationId xmlns:a16="http://schemas.microsoft.com/office/drawing/2014/main" id="{9E282B9C-F10E-4213-995F-67357A2E0404}"/>
                  </a:ext>
                </a:extLst>
              </p:cNvPr>
              <p:cNvPicPr/>
              <p:nvPr/>
            </p:nvPicPr>
            <p:blipFill>
              <a:blip r:embed="rId7"/>
              <a:stretch>
                <a:fillRect/>
              </a:stretch>
            </p:blipFill>
            <p:spPr>
              <a:xfrm>
                <a:off x="4238818" y="4419287"/>
                <a:ext cx="358920" cy="4590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7" name="Inkt 6">
                <a:extLst>
                  <a:ext uri="{FF2B5EF4-FFF2-40B4-BE49-F238E27FC236}">
                    <a16:creationId xmlns:a16="http://schemas.microsoft.com/office/drawing/2014/main" id="{8BFCA616-BD47-40DE-8FDD-68F840329083}"/>
                  </a:ext>
                </a:extLst>
              </p14:cNvPr>
              <p14:cNvContentPartPr/>
              <p14:nvPr/>
            </p14:nvContentPartPr>
            <p14:xfrm>
              <a:off x="5680978" y="5646167"/>
              <a:ext cx="252000" cy="438840"/>
            </p14:xfrm>
          </p:contentPart>
        </mc:Choice>
        <mc:Fallback xmlns="">
          <p:pic>
            <p:nvPicPr>
              <p:cNvPr id="7" name="Inkt 6">
                <a:extLst>
                  <a:ext uri="{FF2B5EF4-FFF2-40B4-BE49-F238E27FC236}">
                    <a16:creationId xmlns:a16="http://schemas.microsoft.com/office/drawing/2014/main" id="{8BFCA616-BD47-40DE-8FDD-68F840329083}"/>
                  </a:ext>
                </a:extLst>
              </p:cNvPr>
              <p:cNvPicPr/>
              <p:nvPr/>
            </p:nvPicPr>
            <p:blipFill>
              <a:blip r:embed="rId9"/>
              <a:stretch>
                <a:fillRect/>
              </a:stretch>
            </p:blipFill>
            <p:spPr>
              <a:xfrm>
                <a:off x="5662978" y="5628152"/>
                <a:ext cx="287640" cy="474509"/>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8" name="Inkt 7">
                <a:extLst>
                  <a:ext uri="{FF2B5EF4-FFF2-40B4-BE49-F238E27FC236}">
                    <a16:creationId xmlns:a16="http://schemas.microsoft.com/office/drawing/2014/main" id="{EFEF462E-6CCD-4D97-9961-B3D036F4FE1C}"/>
                  </a:ext>
                </a:extLst>
              </p14:cNvPr>
              <p14:cNvContentPartPr/>
              <p14:nvPr/>
            </p14:nvContentPartPr>
            <p14:xfrm>
              <a:off x="9258658" y="5491007"/>
              <a:ext cx="518760" cy="608400"/>
            </p14:xfrm>
          </p:contentPart>
        </mc:Choice>
        <mc:Fallback xmlns="">
          <p:pic>
            <p:nvPicPr>
              <p:cNvPr id="8" name="Inkt 7">
                <a:extLst>
                  <a:ext uri="{FF2B5EF4-FFF2-40B4-BE49-F238E27FC236}">
                    <a16:creationId xmlns:a16="http://schemas.microsoft.com/office/drawing/2014/main" id="{EFEF462E-6CCD-4D97-9961-B3D036F4FE1C}"/>
                  </a:ext>
                </a:extLst>
              </p:cNvPr>
              <p:cNvPicPr/>
              <p:nvPr/>
            </p:nvPicPr>
            <p:blipFill>
              <a:blip r:embed="rId11"/>
              <a:stretch>
                <a:fillRect/>
              </a:stretch>
            </p:blipFill>
            <p:spPr>
              <a:xfrm>
                <a:off x="9240658" y="5473007"/>
                <a:ext cx="554400" cy="644040"/>
              </a:xfrm>
              <a:prstGeom prst="rect">
                <a:avLst/>
              </a:prstGeom>
            </p:spPr>
          </p:pic>
        </mc:Fallback>
      </mc:AlternateContent>
      <p:sp>
        <p:nvSpPr>
          <p:cNvPr id="12" name="Tijdelijke aanduiding voor dianummer 11">
            <a:extLst>
              <a:ext uri="{FF2B5EF4-FFF2-40B4-BE49-F238E27FC236}">
                <a16:creationId xmlns:a16="http://schemas.microsoft.com/office/drawing/2014/main" id="{72C7C21C-07BD-4248-A592-2DA86B3815A2}"/>
              </a:ext>
            </a:extLst>
          </p:cNvPr>
          <p:cNvSpPr>
            <a:spLocks noGrp="1"/>
          </p:cNvSpPr>
          <p:nvPr>
            <p:ph type="sldNum" sz="quarter" idx="12"/>
          </p:nvPr>
        </p:nvSpPr>
        <p:spPr/>
        <p:txBody>
          <a:bodyPr/>
          <a:lstStyle/>
          <a:p>
            <a:fld id="{5ACEF731-4A4E-457B-B4F0-4FD6D2D727D7}" type="slidenum">
              <a:rPr lang="en-GB" smtClean="0"/>
              <a:t>22</a:t>
            </a:fld>
            <a:endParaRPr lang="en-GB"/>
          </a:p>
        </p:txBody>
      </p:sp>
      <p:sp>
        <p:nvSpPr>
          <p:cNvPr id="44" name="Ovaal 43">
            <a:extLst>
              <a:ext uri="{FF2B5EF4-FFF2-40B4-BE49-F238E27FC236}">
                <a16:creationId xmlns:a16="http://schemas.microsoft.com/office/drawing/2014/main" id="{6E856EEF-9FDA-4419-85C6-A44278FF1E84}"/>
              </a:ext>
            </a:extLst>
          </p:cNvPr>
          <p:cNvSpPr/>
          <p:nvPr/>
        </p:nvSpPr>
        <p:spPr>
          <a:xfrm>
            <a:off x="5806978" y="5782281"/>
            <a:ext cx="2001308" cy="766010"/>
          </a:xfrm>
          <a:prstGeom prst="ellipse">
            <a:avLst/>
          </a:prstGeom>
          <a:noFill/>
          <a:ln w="38100" cap="flat" cmpd="sng" algn="ctr">
            <a:solidFill>
              <a:srgbClr val="FF0000"/>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noAutofit/>
          </a:bodyPr>
          <a:lstStyle/>
          <a:p>
            <a:pPr algn="ctr"/>
            <a:r>
              <a:rPr lang="nl-NL" sz="2900" dirty="0">
                <a:solidFill>
                  <a:srgbClr val="F6630D"/>
                </a:solidFill>
              </a:rPr>
              <a:t>-</a:t>
            </a:r>
            <a:r>
              <a:rPr lang="nl-NL" sz="2900" dirty="0" err="1">
                <a:solidFill>
                  <a:srgbClr val="F6630D"/>
                </a:solidFill>
              </a:rPr>
              <a:t>etje</a:t>
            </a:r>
            <a:endParaRPr lang="nl-NL" sz="2900" dirty="0">
              <a:solidFill>
                <a:srgbClr val="F6630D"/>
              </a:solidFill>
            </a:endParaRPr>
          </a:p>
        </p:txBody>
      </p:sp>
    </p:spTree>
    <p:extLst>
      <p:ext uri="{BB962C8B-B14F-4D97-AF65-F5344CB8AC3E}">
        <p14:creationId xmlns:p14="http://schemas.microsoft.com/office/powerpoint/2010/main" val="35890664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DDBF81-AE85-4EE4-B5C2-7320DE8FEAB4}"/>
              </a:ext>
            </a:extLst>
          </p:cNvPr>
          <p:cNvSpPr>
            <a:spLocks noGrp="1"/>
          </p:cNvSpPr>
          <p:nvPr>
            <p:ph type="title"/>
          </p:nvPr>
        </p:nvSpPr>
        <p:spPr>
          <a:xfrm>
            <a:off x="838200" y="265314"/>
            <a:ext cx="10515600" cy="1325563"/>
          </a:xfrm>
        </p:spPr>
        <p:txBody>
          <a:bodyPr/>
          <a:lstStyle/>
          <a:p>
            <a:r>
              <a:rPr lang="en-GB" dirty="0"/>
              <a:t>WUG-tests</a:t>
            </a:r>
          </a:p>
        </p:txBody>
      </p:sp>
      <p:sp>
        <p:nvSpPr>
          <p:cNvPr id="3" name="Tijdelijke aanduiding voor inhoud 2">
            <a:extLst>
              <a:ext uri="{FF2B5EF4-FFF2-40B4-BE49-F238E27FC236}">
                <a16:creationId xmlns:a16="http://schemas.microsoft.com/office/drawing/2014/main" id="{B592F4C2-56C3-44E0-ABB4-B7990311DD1C}"/>
              </a:ext>
            </a:extLst>
          </p:cNvPr>
          <p:cNvSpPr>
            <a:spLocks noGrp="1"/>
          </p:cNvSpPr>
          <p:nvPr>
            <p:ph idx="1"/>
          </p:nvPr>
        </p:nvSpPr>
        <p:spPr/>
        <p:txBody>
          <a:bodyPr>
            <a:normAutofit/>
          </a:bodyPr>
          <a:lstStyle/>
          <a:p>
            <a:r>
              <a:rPr lang="en-GB" dirty="0"/>
              <a:t>WUG-test (van Tuijl 2020)</a:t>
            </a:r>
          </a:p>
          <a:p>
            <a:pPr lvl="1"/>
            <a:r>
              <a:rPr lang="en-GB" dirty="0" err="1"/>
              <a:t>geng</a:t>
            </a:r>
            <a:r>
              <a:rPr lang="en-GB" dirty="0"/>
              <a:t> 		</a:t>
            </a:r>
            <a:r>
              <a:rPr lang="en-GB" dirty="0">
                <a:sym typeface="Wingdings" panose="05000000000000000000" pitchFamily="2" charset="2"/>
              </a:rPr>
              <a:t> 	</a:t>
            </a:r>
            <a:r>
              <a:rPr lang="en-GB" dirty="0" err="1">
                <a:sym typeface="Wingdings" panose="05000000000000000000" pitchFamily="2" charset="2"/>
              </a:rPr>
              <a:t>gengetje</a:t>
            </a:r>
            <a:r>
              <a:rPr lang="en-GB" dirty="0">
                <a:sym typeface="Wingdings" panose="05000000000000000000" pitchFamily="2" charset="2"/>
              </a:rPr>
              <a:t>		</a:t>
            </a:r>
            <a:r>
              <a:rPr lang="en-GB" dirty="0" err="1">
                <a:sym typeface="Wingdings" panose="05000000000000000000" pitchFamily="2" charset="2"/>
              </a:rPr>
              <a:t>genkje</a:t>
            </a:r>
            <a:r>
              <a:rPr lang="en-GB" dirty="0">
                <a:sym typeface="Wingdings" panose="05000000000000000000" pitchFamily="2" charset="2"/>
              </a:rPr>
              <a:t>/</a:t>
            </a:r>
            <a:r>
              <a:rPr lang="en-GB" dirty="0" err="1">
                <a:sym typeface="Wingdings" panose="05000000000000000000" pitchFamily="2" charset="2"/>
              </a:rPr>
              <a:t>gengtje</a:t>
            </a:r>
            <a:endParaRPr lang="en-GB" dirty="0"/>
          </a:p>
          <a:p>
            <a:pPr lvl="1"/>
            <a:r>
              <a:rPr lang="en-GB" dirty="0" err="1"/>
              <a:t>lem</a:t>
            </a:r>
            <a:r>
              <a:rPr lang="en-GB" dirty="0"/>
              <a:t>		</a:t>
            </a:r>
            <a:r>
              <a:rPr lang="en-GB" dirty="0">
                <a:sym typeface="Wingdings" panose="05000000000000000000" pitchFamily="2" charset="2"/>
              </a:rPr>
              <a:t> 	</a:t>
            </a:r>
            <a:r>
              <a:rPr lang="en-GB" dirty="0" err="1">
                <a:sym typeface="Wingdings" panose="05000000000000000000" pitchFamily="2" charset="2"/>
              </a:rPr>
              <a:t>lemmetje</a:t>
            </a:r>
            <a:r>
              <a:rPr lang="en-GB" dirty="0">
                <a:sym typeface="Wingdings" panose="05000000000000000000" pitchFamily="2" charset="2"/>
              </a:rPr>
              <a:t>		</a:t>
            </a:r>
            <a:r>
              <a:rPr lang="en-GB" dirty="0" err="1">
                <a:sym typeface="Wingdings" panose="05000000000000000000" pitchFamily="2" charset="2"/>
              </a:rPr>
              <a:t>lempje</a:t>
            </a:r>
            <a:endParaRPr lang="en-GB" dirty="0">
              <a:sym typeface="Wingdings" panose="05000000000000000000" pitchFamily="2" charset="2"/>
            </a:endParaRPr>
          </a:p>
          <a:p>
            <a:pPr lvl="1"/>
            <a:r>
              <a:rPr lang="en-GB" dirty="0" err="1">
                <a:sym typeface="Wingdings" panose="05000000000000000000" pitchFamily="2" charset="2"/>
              </a:rPr>
              <a:t>termón</a:t>
            </a:r>
            <a:r>
              <a:rPr lang="en-GB" dirty="0">
                <a:sym typeface="Wingdings" panose="05000000000000000000" pitchFamily="2" charset="2"/>
              </a:rPr>
              <a:t>		 	</a:t>
            </a:r>
            <a:r>
              <a:rPr lang="en-GB" dirty="0" err="1">
                <a:sym typeface="Wingdings" panose="05000000000000000000" pitchFamily="2" charset="2"/>
              </a:rPr>
              <a:t>termonnetje</a:t>
            </a:r>
            <a:r>
              <a:rPr lang="en-GB" dirty="0">
                <a:sym typeface="Wingdings" panose="05000000000000000000" pitchFamily="2" charset="2"/>
              </a:rPr>
              <a:t>		</a:t>
            </a:r>
            <a:r>
              <a:rPr lang="en-GB" dirty="0" err="1">
                <a:sym typeface="Wingdings" panose="05000000000000000000" pitchFamily="2" charset="2"/>
              </a:rPr>
              <a:t>termontje</a:t>
            </a:r>
            <a:r>
              <a:rPr lang="en-GB" dirty="0">
                <a:sym typeface="Wingdings" panose="05000000000000000000" pitchFamily="2" charset="2"/>
              </a:rPr>
              <a:t>		</a:t>
            </a:r>
            <a:r>
              <a:rPr lang="en-GB" dirty="0"/>
              <a:t>		</a:t>
            </a:r>
          </a:p>
          <a:p>
            <a:r>
              <a:rPr lang="en-GB" dirty="0"/>
              <a:t>Boersma WUG-test </a:t>
            </a:r>
          </a:p>
          <a:p>
            <a:pPr lvl="1"/>
            <a:r>
              <a:rPr lang="en-GB" dirty="0"/>
              <a:t>nan	 	</a:t>
            </a:r>
            <a:r>
              <a:rPr lang="en-GB" dirty="0">
                <a:sym typeface="Wingdings" panose="05000000000000000000" pitchFamily="2" charset="2"/>
              </a:rPr>
              <a:t>	</a:t>
            </a:r>
            <a:r>
              <a:rPr lang="en-GB" dirty="0" err="1">
                <a:sym typeface="Wingdings" panose="05000000000000000000" pitchFamily="2" charset="2"/>
              </a:rPr>
              <a:t>nann-etje</a:t>
            </a:r>
            <a:r>
              <a:rPr lang="en-GB" dirty="0">
                <a:sym typeface="Wingdings" panose="05000000000000000000" pitchFamily="2" charset="2"/>
              </a:rPr>
              <a:t>		nan-</a:t>
            </a:r>
            <a:r>
              <a:rPr lang="en-GB" dirty="0" err="1">
                <a:sym typeface="Wingdings" panose="05000000000000000000" pitchFamily="2" charset="2"/>
              </a:rPr>
              <a:t>tje</a:t>
            </a:r>
            <a:endParaRPr lang="en-GB" dirty="0">
              <a:sym typeface="Wingdings" panose="05000000000000000000" pitchFamily="2" charset="2"/>
            </a:endParaRPr>
          </a:p>
          <a:p>
            <a:pPr lvl="1"/>
            <a:r>
              <a:rPr lang="en-GB" dirty="0">
                <a:sym typeface="Wingdings" panose="05000000000000000000" pitchFamily="2" charset="2"/>
              </a:rPr>
              <a:t>p</a:t>
            </a:r>
            <a:r>
              <a:rPr lang="en-GB" dirty="0"/>
              <a:t>ing		</a:t>
            </a:r>
            <a:r>
              <a:rPr lang="en-GB" dirty="0">
                <a:sym typeface="Wingdings" panose="05000000000000000000" pitchFamily="2" charset="2"/>
              </a:rPr>
              <a:t>	ping-</a:t>
            </a:r>
            <a:r>
              <a:rPr lang="en-GB" dirty="0" err="1">
                <a:sym typeface="Wingdings" panose="05000000000000000000" pitchFamily="2" charset="2"/>
              </a:rPr>
              <a:t>etje</a:t>
            </a:r>
            <a:r>
              <a:rPr lang="en-GB" dirty="0">
                <a:sym typeface="Wingdings" panose="05000000000000000000" pitchFamily="2" charset="2"/>
              </a:rPr>
              <a:t>		pin-</a:t>
            </a:r>
            <a:r>
              <a:rPr lang="en-GB" dirty="0" err="1">
                <a:sym typeface="Wingdings" panose="05000000000000000000" pitchFamily="2" charset="2"/>
              </a:rPr>
              <a:t>kje</a:t>
            </a:r>
            <a:endParaRPr lang="en-GB" dirty="0">
              <a:sym typeface="Wingdings" panose="05000000000000000000" pitchFamily="2" charset="2"/>
            </a:endParaRPr>
          </a:p>
          <a:p>
            <a:pPr lvl="1"/>
            <a:r>
              <a:rPr lang="en-GB" dirty="0" err="1">
                <a:sym typeface="Wingdings" panose="05000000000000000000" pitchFamily="2" charset="2"/>
              </a:rPr>
              <a:t>ming</a:t>
            </a:r>
            <a:r>
              <a:rPr lang="en-GB" dirty="0">
                <a:sym typeface="Wingdings" panose="05000000000000000000" pitchFamily="2" charset="2"/>
              </a:rPr>
              <a:t>		 	</a:t>
            </a:r>
            <a:r>
              <a:rPr lang="en-GB" dirty="0" err="1">
                <a:sym typeface="Wingdings" panose="05000000000000000000" pitchFamily="2" charset="2"/>
              </a:rPr>
              <a:t>ming-etje</a:t>
            </a:r>
            <a:r>
              <a:rPr lang="en-GB" dirty="0">
                <a:sym typeface="Wingdings" panose="05000000000000000000" pitchFamily="2" charset="2"/>
              </a:rPr>
              <a:t>		min-</a:t>
            </a:r>
            <a:r>
              <a:rPr lang="en-GB" dirty="0" err="1">
                <a:sym typeface="Wingdings" panose="05000000000000000000" pitchFamily="2" charset="2"/>
              </a:rPr>
              <a:t>kje</a:t>
            </a:r>
            <a:endParaRPr lang="en-GB" dirty="0">
              <a:sym typeface="Wingdings" panose="05000000000000000000" pitchFamily="2" charset="2"/>
            </a:endParaRPr>
          </a:p>
          <a:p>
            <a:pPr lvl="1"/>
            <a:r>
              <a:rPr lang="en-GB" dirty="0" err="1">
                <a:sym typeface="Wingdings" panose="05000000000000000000" pitchFamily="2" charset="2"/>
              </a:rPr>
              <a:t>gol</a:t>
            </a:r>
            <a:r>
              <a:rPr lang="en-GB" dirty="0">
                <a:sym typeface="Wingdings" panose="05000000000000000000" pitchFamily="2" charset="2"/>
              </a:rPr>
              <a:t>		 	</a:t>
            </a:r>
            <a:r>
              <a:rPr lang="en-GB" dirty="0" err="1">
                <a:sym typeface="Wingdings" panose="05000000000000000000" pitchFamily="2" charset="2"/>
              </a:rPr>
              <a:t>goll-etje</a:t>
            </a:r>
            <a:r>
              <a:rPr lang="en-GB" dirty="0">
                <a:sym typeface="Wingdings" panose="05000000000000000000" pitchFamily="2" charset="2"/>
              </a:rPr>
              <a:t>		</a:t>
            </a:r>
            <a:r>
              <a:rPr lang="en-GB" dirty="0" err="1">
                <a:sym typeface="Wingdings" panose="05000000000000000000" pitchFamily="2" charset="2"/>
              </a:rPr>
              <a:t>gol-tje</a:t>
            </a:r>
            <a:r>
              <a:rPr lang="en-GB" dirty="0">
                <a:sym typeface="Wingdings" panose="05000000000000000000" pitchFamily="2" charset="2"/>
              </a:rPr>
              <a:t> </a:t>
            </a:r>
            <a:endParaRPr lang="en-GB" dirty="0"/>
          </a:p>
        </p:txBody>
      </p:sp>
      <p:sp>
        <p:nvSpPr>
          <p:cNvPr id="5" name="Tekstvak 4">
            <a:extLst>
              <a:ext uri="{FF2B5EF4-FFF2-40B4-BE49-F238E27FC236}">
                <a16:creationId xmlns:a16="http://schemas.microsoft.com/office/drawing/2014/main" id="{63FB75CE-6A76-4CA9-B35B-44D978512623}"/>
              </a:ext>
            </a:extLst>
          </p:cNvPr>
          <p:cNvSpPr txBox="1"/>
          <p:nvPr/>
        </p:nvSpPr>
        <p:spPr>
          <a:xfrm>
            <a:off x="838200" y="5892800"/>
            <a:ext cx="11007015" cy="584775"/>
          </a:xfrm>
          <a:prstGeom prst="rect">
            <a:avLst/>
          </a:prstGeom>
          <a:noFill/>
        </p:spPr>
        <p:txBody>
          <a:bodyPr wrap="square" rtlCol="0">
            <a:spAutoFit/>
          </a:bodyPr>
          <a:lstStyle/>
          <a:p>
            <a:r>
              <a:rPr lang="en-US" sz="1600" dirty="0"/>
              <a:t>Boersma, T. (2018). Variability in the acquisition of allomorphs. PhD Dissertation, University of Amsterdam, Utrecht: LOT publications.</a:t>
            </a:r>
            <a:endParaRPr lang="en-GB" sz="1600" dirty="0"/>
          </a:p>
        </p:txBody>
      </p:sp>
      <p:sp>
        <p:nvSpPr>
          <p:cNvPr id="4" name="Tijdelijke aanduiding voor dianummer 3">
            <a:extLst>
              <a:ext uri="{FF2B5EF4-FFF2-40B4-BE49-F238E27FC236}">
                <a16:creationId xmlns:a16="http://schemas.microsoft.com/office/drawing/2014/main" id="{9A701188-517C-4F94-80B5-6364F3CDC6AB}"/>
              </a:ext>
            </a:extLst>
          </p:cNvPr>
          <p:cNvSpPr>
            <a:spLocks noGrp="1"/>
          </p:cNvSpPr>
          <p:nvPr>
            <p:ph type="sldNum" sz="quarter" idx="12"/>
          </p:nvPr>
        </p:nvSpPr>
        <p:spPr/>
        <p:txBody>
          <a:bodyPr/>
          <a:lstStyle/>
          <a:p>
            <a:fld id="{5ACEF731-4A4E-457B-B4F0-4FD6D2D727D7}" type="slidenum">
              <a:rPr lang="en-GB" smtClean="0"/>
              <a:t>23</a:t>
            </a:fld>
            <a:endParaRPr lang="en-GB"/>
          </a:p>
        </p:txBody>
      </p:sp>
    </p:spTree>
    <p:extLst>
      <p:ext uri="{BB962C8B-B14F-4D97-AF65-F5344CB8AC3E}">
        <p14:creationId xmlns:p14="http://schemas.microsoft.com/office/powerpoint/2010/main" val="40198298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B019364-41F2-4B12-A207-C4FE07407FAA}"/>
              </a:ext>
            </a:extLst>
          </p:cNvPr>
          <p:cNvSpPr>
            <a:spLocks noGrp="1"/>
          </p:cNvSpPr>
          <p:nvPr>
            <p:ph type="title"/>
          </p:nvPr>
        </p:nvSpPr>
        <p:spPr/>
        <p:txBody>
          <a:bodyPr/>
          <a:lstStyle/>
          <a:p>
            <a:r>
              <a:rPr lang="en-GB" dirty="0"/>
              <a:t>WUG-tests</a:t>
            </a:r>
          </a:p>
        </p:txBody>
      </p:sp>
      <p:sp>
        <p:nvSpPr>
          <p:cNvPr id="3" name="Tijdelijke aanduiding voor inhoud 2">
            <a:extLst>
              <a:ext uri="{FF2B5EF4-FFF2-40B4-BE49-F238E27FC236}">
                <a16:creationId xmlns:a16="http://schemas.microsoft.com/office/drawing/2014/main" id="{9AC267E5-5D83-41EC-99E6-99521B3EC473}"/>
              </a:ext>
            </a:extLst>
          </p:cNvPr>
          <p:cNvSpPr>
            <a:spLocks noGrp="1"/>
          </p:cNvSpPr>
          <p:nvPr>
            <p:ph idx="1"/>
          </p:nvPr>
        </p:nvSpPr>
        <p:spPr/>
        <p:txBody>
          <a:bodyPr/>
          <a:lstStyle/>
          <a:p>
            <a:pPr marL="0" indent="0">
              <a:buNone/>
            </a:pPr>
            <a:r>
              <a:rPr lang="en-GB" dirty="0"/>
              <a:t>Adult participant results</a:t>
            </a:r>
          </a:p>
          <a:p>
            <a:r>
              <a:rPr lang="en-GB" dirty="0"/>
              <a:t>Consistent use of –</a:t>
            </a:r>
            <a:r>
              <a:rPr lang="en-GB" dirty="0" err="1"/>
              <a:t>etje</a:t>
            </a:r>
            <a:r>
              <a:rPr lang="en-GB" dirty="0"/>
              <a:t> 			- 	5%</a:t>
            </a:r>
          </a:p>
          <a:p>
            <a:r>
              <a:rPr lang="en-GB" dirty="0"/>
              <a:t>Consistent use of –</a:t>
            </a:r>
            <a:r>
              <a:rPr lang="en-GB" dirty="0" err="1"/>
              <a:t>tje</a:t>
            </a:r>
            <a:r>
              <a:rPr lang="en-GB" dirty="0"/>
              <a:t>, -</a:t>
            </a:r>
            <a:r>
              <a:rPr lang="en-GB" dirty="0" err="1"/>
              <a:t>kje</a:t>
            </a:r>
            <a:r>
              <a:rPr lang="en-GB" dirty="0"/>
              <a:t> or –</a:t>
            </a:r>
            <a:r>
              <a:rPr lang="en-GB" dirty="0" err="1"/>
              <a:t>pje</a:t>
            </a:r>
            <a:r>
              <a:rPr lang="en-GB" dirty="0"/>
              <a:t>	- 	23%</a:t>
            </a:r>
          </a:p>
          <a:p>
            <a:r>
              <a:rPr lang="en-GB" dirty="0"/>
              <a:t>Inconsistent use of both strategies	- 	72%</a:t>
            </a:r>
          </a:p>
        </p:txBody>
      </p:sp>
      <p:sp>
        <p:nvSpPr>
          <p:cNvPr id="4" name="Tijdelijke aanduiding voor dianummer 3">
            <a:extLst>
              <a:ext uri="{FF2B5EF4-FFF2-40B4-BE49-F238E27FC236}">
                <a16:creationId xmlns:a16="http://schemas.microsoft.com/office/drawing/2014/main" id="{20B7C86B-8CD7-44BB-96EE-F3D7B580F106}"/>
              </a:ext>
            </a:extLst>
          </p:cNvPr>
          <p:cNvSpPr>
            <a:spLocks noGrp="1"/>
          </p:cNvSpPr>
          <p:nvPr>
            <p:ph type="sldNum" sz="quarter" idx="12"/>
          </p:nvPr>
        </p:nvSpPr>
        <p:spPr/>
        <p:txBody>
          <a:bodyPr/>
          <a:lstStyle/>
          <a:p>
            <a:fld id="{5ACEF731-4A4E-457B-B4F0-4FD6D2D727D7}" type="slidenum">
              <a:rPr lang="en-GB" smtClean="0"/>
              <a:t>24</a:t>
            </a:fld>
            <a:endParaRPr lang="en-GB"/>
          </a:p>
        </p:txBody>
      </p:sp>
    </p:spTree>
    <p:extLst>
      <p:ext uri="{BB962C8B-B14F-4D97-AF65-F5344CB8AC3E}">
        <p14:creationId xmlns:p14="http://schemas.microsoft.com/office/powerpoint/2010/main" val="6990995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9F310D-803F-45E6-971D-B4FD5E4420D1}"/>
              </a:ext>
            </a:extLst>
          </p:cNvPr>
          <p:cNvSpPr>
            <a:spLocks noGrp="1"/>
          </p:cNvSpPr>
          <p:nvPr>
            <p:ph type="title"/>
          </p:nvPr>
        </p:nvSpPr>
        <p:spPr/>
        <p:txBody>
          <a:bodyPr/>
          <a:lstStyle/>
          <a:p>
            <a:r>
              <a:rPr lang="en-GB" dirty="0"/>
              <a:t>Alternative tree</a:t>
            </a:r>
          </a:p>
        </p:txBody>
      </p:sp>
      <p:pic>
        <p:nvPicPr>
          <p:cNvPr id="7" name="Tijdelijke aanduiding voor inhoud 6">
            <a:extLst>
              <a:ext uri="{FF2B5EF4-FFF2-40B4-BE49-F238E27FC236}">
                <a16:creationId xmlns:a16="http://schemas.microsoft.com/office/drawing/2014/main" id="{7D583E4A-254F-4A0B-B2C7-382FCA2B32D1}"/>
              </a:ext>
            </a:extLst>
          </p:cNvPr>
          <p:cNvPicPr>
            <a:picLocks noGrp="1" noChangeAspect="1"/>
          </p:cNvPicPr>
          <p:nvPr>
            <p:ph idx="1"/>
          </p:nvPr>
        </p:nvPicPr>
        <p:blipFill>
          <a:blip r:embed="rId3"/>
          <a:stretch>
            <a:fillRect/>
          </a:stretch>
        </p:blipFill>
        <p:spPr>
          <a:xfrm>
            <a:off x="2491429" y="1769714"/>
            <a:ext cx="7412859" cy="3940009"/>
          </a:xfrm>
          <a:prstGeom prst="rect">
            <a:avLst/>
          </a:prstGeom>
        </p:spPr>
      </p:pic>
      <p:sp>
        <p:nvSpPr>
          <p:cNvPr id="3" name="Tijdelijke aanduiding voor dianummer 2">
            <a:extLst>
              <a:ext uri="{FF2B5EF4-FFF2-40B4-BE49-F238E27FC236}">
                <a16:creationId xmlns:a16="http://schemas.microsoft.com/office/drawing/2014/main" id="{D2764ECA-F0C5-47A2-81E9-D1DB10D211FE}"/>
              </a:ext>
            </a:extLst>
          </p:cNvPr>
          <p:cNvSpPr>
            <a:spLocks noGrp="1"/>
          </p:cNvSpPr>
          <p:nvPr>
            <p:ph type="sldNum" sz="quarter" idx="12"/>
          </p:nvPr>
        </p:nvSpPr>
        <p:spPr/>
        <p:txBody>
          <a:bodyPr/>
          <a:lstStyle/>
          <a:p>
            <a:fld id="{5ACEF731-4A4E-457B-B4F0-4FD6D2D727D7}" type="slidenum">
              <a:rPr lang="en-GB" smtClean="0"/>
              <a:t>25</a:t>
            </a:fld>
            <a:endParaRPr lang="en-GB"/>
          </a:p>
        </p:txBody>
      </p:sp>
    </p:spTree>
    <p:extLst>
      <p:ext uri="{BB962C8B-B14F-4D97-AF65-F5344CB8AC3E}">
        <p14:creationId xmlns:p14="http://schemas.microsoft.com/office/powerpoint/2010/main" val="17412779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9F310D-803F-45E6-971D-B4FD5E4420D1}"/>
              </a:ext>
            </a:extLst>
          </p:cNvPr>
          <p:cNvSpPr>
            <a:spLocks noGrp="1"/>
          </p:cNvSpPr>
          <p:nvPr>
            <p:ph type="title"/>
          </p:nvPr>
        </p:nvSpPr>
        <p:spPr>
          <a:xfrm>
            <a:off x="838200" y="263525"/>
            <a:ext cx="10515600" cy="1325563"/>
          </a:xfrm>
        </p:spPr>
        <p:txBody>
          <a:bodyPr/>
          <a:lstStyle/>
          <a:p>
            <a:r>
              <a:rPr lang="en-GB" dirty="0"/>
              <a:t>Alternative tree</a:t>
            </a:r>
          </a:p>
        </p:txBody>
      </p:sp>
      <p:pic>
        <p:nvPicPr>
          <p:cNvPr id="7" name="Tijdelijke aanduiding voor inhoud 6">
            <a:extLst>
              <a:ext uri="{FF2B5EF4-FFF2-40B4-BE49-F238E27FC236}">
                <a16:creationId xmlns:a16="http://schemas.microsoft.com/office/drawing/2014/main" id="{7D583E4A-254F-4A0B-B2C7-382FCA2B32D1}"/>
              </a:ext>
            </a:extLst>
          </p:cNvPr>
          <p:cNvPicPr>
            <a:picLocks noGrp="1" noChangeAspect="1"/>
          </p:cNvPicPr>
          <p:nvPr>
            <p:ph idx="1"/>
          </p:nvPr>
        </p:nvPicPr>
        <p:blipFill>
          <a:blip r:embed="rId3"/>
          <a:stretch>
            <a:fillRect/>
          </a:stretch>
        </p:blipFill>
        <p:spPr>
          <a:xfrm>
            <a:off x="2265656" y="1881244"/>
            <a:ext cx="7412859" cy="3940009"/>
          </a:xfrm>
          <a:prstGeom prst="rect">
            <a:avLst/>
          </a:prstGeom>
        </p:spPr>
      </p:pic>
      <p:sp>
        <p:nvSpPr>
          <p:cNvPr id="28" name="Tijdelijke aanduiding voor dianummer 27">
            <a:extLst>
              <a:ext uri="{FF2B5EF4-FFF2-40B4-BE49-F238E27FC236}">
                <a16:creationId xmlns:a16="http://schemas.microsoft.com/office/drawing/2014/main" id="{8A7CFAE8-EB95-421D-A075-9C526FC837CE}"/>
              </a:ext>
            </a:extLst>
          </p:cNvPr>
          <p:cNvSpPr>
            <a:spLocks noGrp="1"/>
          </p:cNvSpPr>
          <p:nvPr>
            <p:ph type="sldNum" sz="quarter" idx="12"/>
          </p:nvPr>
        </p:nvSpPr>
        <p:spPr/>
        <p:txBody>
          <a:bodyPr/>
          <a:lstStyle/>
          <a:p>
            <a:fld id="{5ACEF731-4A4E-457B-B4F0-4FD6D2D727D7}" type="slidenum">
              <a:rPr lang="en-GB" smtClean="0"/>
              <a:t>26</a:t>
            </a:fld>
            <a:endParaRPr lang="en-GB"/>
          </a:p>
        </p:txBody>
      </p:sp>
      <p:sp>
        <p:nvSpPr>
          <p:cNvPr id="47" name="Tekstvak 46">
            <a:extLst>
              <a:ext uri="{FF2B5EF4-FFF2-40B4-BE49-F238E27FC236}">
                <a16:creationId xmlns:a16="http://schemas.microsoft.com/office/drawing/2014/main" id="{C64E75F1-4249-4350-A2FA-BD79525CA34D}"/>
              </a:ext>
            </a:extLst>
          </p:cNvPr>
          <p:cNvSpPr txBox="1"/>
          <p:nvPr/>
        </p:nvSpPr>
        <p:spPr>
          <a:xfrm>
            <a:off x="3640666" y="4462094"/>
            <a:ext cx="794144" cy="754053"/>
          </a:xfrm>
          <a:prstGeom prst="rect">
            <a:avLst/>
          </a:prstGeom>
          <a:noFill/>
        </p:spPr>
        <p:txBody>
          <a:bodyPr wrap="square" rtlCol="0" anchor="ctr" anchorCtr="1">
            <a:spAutoFit/>
          </a:bodyPr>
          <a:lstStyle/>
          <a:p>
            <a:pPr algn="ctr"/>
            <a:r>
              <a:rPr lang="nl-NL" sz="4300" dirty="0">
                <a:solidFill>
                  <a:srgbClr val="F6630D"/>
                </a:solidFill>
              </a:rPr>
              <a:t>-je</a:t>
            </a:r>
          </a:p>
        </p:txBody>
      </p:sp>
      <p:sp>
        <p:nvSpPr>
          <p:cNvPr id="41" name="Tekstfelt 40">
            <a:extLst>
              <a:ext uri="{FF2B5EF4-FFF2-40B4-BE49-F238E27FC236}">
                <a16:creationId xmlns:a16="http://schemas.microsoft.com/office/drawing/2014/main" id="{BDE78054-63FB-435B-964A-553FBE8D6530}"/>
              </a:ext>
            </a:extLst>
          </p:cNvPr>
          <p:cNvSpPr txBox="1"/>
          <p:nvPr/>
        </p:nvSpPr>
        <p:spPr>
          <a:xfrm>
            <a:off x="4730345" y="5582639"/>
            <a:ext cx="1048685" cy="754053"/>
          </a:xfrm>
          <a:prstGeom prst="rect">
            <a:avLst/>
          </a:prstGeom>
          <a:noFill/>
        </p:spPr>
        <p:txBody>
          <a:bodyPr wrap="none" rtlCol="0" anchor="ctr" anchorCtr="1">
            <a:spAutoFit/>
          </a:bodyPr>
          <a:lstStyle/>
          <a:p>
            <a:pPr algn="ctr"/>
            <a:r>
              <a:rPr lang="nl-NL" sz="4300" dirty="0">
                <a:solidFill>
                  <a:srgbClr val="F6630D"/>
                </a:solidFill>
              </a:rPr>
              <a:t>-</a:t>
            </a:r>
            <a:r>
              <a:rPr lang="nl-NL" sz="4300" dirty="0" err="1">
                <a:solidFill>
                  <a:srgbClr val="F6630D"/>
                </a:solidFill>
              </a:rPr>
              <a:t>pje</a:t>
            </a:r>
            <a:endParaRPr lang="nl-NL" sz="4300" dirty="0">
              <a:solidFill>
                <a:srgbClr val="F6630D"/>
              </a:solidFill>
            </a:endParaRPr>
          </a:p>
        </p:txBody>
      </p:sp>
      <p:sp>
        <p:nvSpPr>
          <p:cNvPr id="51" name="CuadroTexto 50">
            <a:extLst>
              <a:ext uri="{FF2B5EF4-FFF2-40B4-BE49-F238E27FC236}">
                <a16:creationId xmlns:a16="http://schemas.microsoft.com/office/drawing/2014/main" id="{5CEF731B-231C-43E3-A5A8-6326FEAD03A8}"/>
              </a:ext>
            </a:extLst>
          </p:cNvPr>
          <p:cNvSpPr txBox="1"/>
          <p:nvPr/>
        </p:nvSpPr>
        <p:spPr>
          <a:xfrm>
            <a:off x="6083675" y="5594999"/>
            <a:ext cx="1029449" cy="769441"/>
          </a:xfrm>
          <a:prstGeom prst="rect">
            <a:avLst/>
          </a:prstGeom>
          <a:noFill/>
        </p:spPr>
        <p:txBody>
          <a:bodyPr wrap="square" rtlCol="0" anchor="ctr" anchorCtr="1">
            <a:spAutoFit/>
          </a:bodyPr>
          <a:lstStyle/>
          <a:p>
            <a:pPr algn="ctr"/>
            <a:r>
              <a:rPr lang="nl-NL" sz="4300" dirty="0">
                <a:solidFill>
                  <a:srgbClr val="F6630D"/>
                </a:solidFill>
              </a:rPr>
              <a:t>-</a:t>
            </a:r>
            <a:r>
              <a:rPr lang="nl-NL" sz="4300" dirty="0" err="1">
                <a:solidFill>
                  <a:srgbClr val="F6630D"/>
                </a:solidFill>
              </a:rPr>
              <a:t>kje</a:t>
            </a:r>
            <a:endParaRPr lang="nl-NL" sz="4300" dirty="0">
              <a:solidFill>
                <a:srgbClr val="F6630D"/>
              </a:solidFill>
            </a:endParaRPr>
          </a:p>
        </p:txBody>
      </p:sp>
      <p:sp>
        <p:nvSpPr>
          <p:cNvPr id="36" name="Tekstvak 35">
            <a:extLst>
              <a:ext uri="{FF2B5EF4-FFF2-40B4-BE49-F238E27FC236}">
                <a16:creationId xmlns:a16="http://schemas.microsoft.com/office/drawing/2014/main" id="{3B4BB3E4-C710-4270-AA87-EED8E34074BB}"/>
              </a:ext>
            </a:extLst>
          </p:cNvPr>
          <p:cNvSpPr txBox="1"/>
          <p:nvPr/>
        </p:nvSpPr>
        <p:spPr>
          <a:xfrm>
            <a:off x="7226675" y="5610387"/>
            <a:ext cx="1303866" cy="754053"/>
          </a:xfrm>
          <a:prstGeom prst="rect">
            <a:avLst/>
          </a:prstGeom>
          <a:noFill/>
        </p:spPr>
        <p:txBody>
          <a:bodyPr wrap="square">
            <a:spAutoFit/>
          </a:bodyPr>
          <a:lstStyle/>
          <a:p>
            <a:pPr algn="ctr"/>
            <a:r>
              <a:rPr lang="nl-NL" sz="4300" dirty="0">
                <a:solidFill>
                  <a:srgbClr val="F6630D"/>
                </a:solidFill>
              </a:rPr>
              <a:t>-</a:t>
            </a:r>
            <a:r>
              <a:rPr lang="nl-NL" sz="4300" dirty="0" err="1">
                <a:solidFill>
                  <a:srgbClr val="F6630D"/>
                </a:solidFill>
              </a:rPr>
              <a:t>tje</a:t>
            </a:r>
            <a:endParaRPr lang="nl-NL" sz="4300" dirty="0">
              <a:solidFill>
                <a:srgbClr val="F6630D"/>
              </a:solidFill>
            </a:endParaRPr>
          </a:p>
        </p:txBody>
      </p:sp>
      <p:sp>
        <p:nvSpPr>
          <p:cNvPr id="38" name="Tekstvak 37">
            <a:extLst>
              <a:ext uri="{FF2B5EF4-FFF2-40B4-BE49-F238E27FC236}">
                <a16:creationId xmlns:a16="http://schemas.microsoft.com/office/drawing/2014/main" id="{EA432184-9F5C-4FE2-830F-0998302BC65E}"/>
              </a:ext>
            </a:extLst>
          </p:cNvPr>
          <p:cNvSpPr txBox="1"/>
          <p:nvPr/>
        </p:nvSpPr>
        <p:spPr>
          <a:xfrm>
            <a:off x="2013707" y="4462094"/>
            <a:ext cx="1711990" cy="646331"/>
          </a:xfrm>
          <a:prstGeom prst="rect">
            <a:avLst/>
          </a:prstGeom>
          <a:noFill/>
        </p:spPr>
        <p:txBody>
          <a:bodyPr wrap="square">
            <a:spAutoFit/>
          </a:bodyPr>
          <a:lstStyle/>
          <a:p>
            <a:r>
              <a:rPr lang="en-GB" i="1" dirty="0" err="1">
                <a:solidFill>
                  <a:schemeClr val="tx1">
                    <a:lumMod val="50000"/>
                    <a:lumOff val="50000"/>
                  </a:schemeClr>
                </a:solidFill>
              </a:rPr>
              <a:t>hek</a:t>
            </a:r>
            <a:r>
              <a:rPr lang="en-GB" i="1" dirty="0">
                <a:solidFill>
                  <a:schemeClr val="tx1">
                    <a:lumMod val="50000"/>
                    <a:lumOff val="50000"/>
                  </a:schemeClr>
                </a:solidFill>
              </a:rPr>
              <a:t>-je</a:t>
            </a:r>
          </a:p>
          <a:p>
            <a:r>
              <a:rPr lang="en-GB" dirty="0">
                <a:solidFill>
                  <a:schemeClr val="tx1">
                    <a:lumMod val="50000"/>
                    <a:lumOff val="50000"/>
                  </a:schemeClr>
                </a:solidFill>
              </a:rPr>
              <a:t>“small fence”</a:t>
            </a:r>
          </a:p>
        </p:txBody>
      </p:sp>
      <p:sp>
        <p:nvSpPr>
          <p:cNvPr id="40" name="Tekstvak 39">
            <a:extLst>
              <a:ext uri="{FF2B5EF4-FFF2-40B4-BE49-F238E27FC236}">
                <a16:creationId xmlns:a16="http://schemas.microsoft.com/office/drawing/2014/main" id="{F54FC329-7039-442D-8F80-EFB241E4AC7A}"/>
              </a:ext>
            </a:extLst>
          </p:cNvPr>
          <p:cNvSpPr txBox="1"/>
          <p:nvPr/>
        </p:nvSpPr>
        <p:spPr>
          <a:xfrm>
            <a:off x="3010208" y="5664247"/>
            <a:ext cx="1964995" cy="646331"/>
          </a:xfrm>
          <a:prstGeom prst="rect">
            <a:avLst/>
          </a:prstGeom>
          <a:noFill/>
        </p:spPr>
        <p:txBody>
          <a:bodyPr wrap="square">
            <a:spAutoFit/>
          </a:bodyPr>
          <a:lstStyle/>
          <a:p>
            <a:r>
              <a:rPr lang="en-GB" i="1" dirty="0" err="1">
                <a:solidFill>
                  <a:schemeClr val="tx1">
                    <a:lumMod val="50000"/>
                    <a:lumOff val="50000"/>
                  </a:schemeClr>
                </a:solidFill>
              </a:rPr>
              <a:t>raam-pje</a:t>
            </a:r>
            <a:endParaRPr lang="en-GB" i="1" dirty="0">
              <a:solidFill>
                <a:schemeClr val="tx1">
                  <a:lumMod val="50000"/>
                  <a:lumOff val="50000"/>
                </a:schemeClr>
              </a:solidFill>
            </a:endParaRPr>
          </a:p>
          <a:p>
            <a:r>
              <a:rPr lang="en-GB" dirty="0">
                <a:solidFill>
                  <a:schemeClr val="tx1">
                    <a:lumMod val="50000"/>
                    <a:lumOff val="50000"/>
                  </a:schemeClr>
                </a:solidFill>
              </a:rPr>
              <a:t>“small window”</a:t>
            </a:r>
          </a:p>
        </p:txBody>
      </p:sp>
      <p:sp>
        <p:nvSpPr>
          <p:cNvPr id="42" name="Tekstvak 41">
            <a:extLst>
              <a:ext uri="{FF2B5EF4-FFF2-40B4-BE49-F238E27FC236}">
                <a16:creationId xmlns:a16="http://schemas.microsoft.com/office/drawing/2014/main" id="{C4B36413-18F5-414B-9EC2-9BA52FFE7451}"/>
              </a:ext>
            </a:extLst>
          </p:cNvPr>
          <p:cNvSpPr txBox="1"/>
          <p:nvPr/>
        </p:nvSpPr>
        <p:spPr>
          <a:xfrm>
            <a:off x="5564516" y="6246449"/>
            <a:ext cx="1711990" cy="646331"/>
          </a:xfrm>
          <a:prstGeom prst="rect">
            <a:avLst/>
          </a:prstGeom>
          <a:noFill/>
        </p:spPr>
        <p:txBody>
          <a:bodyPr wrap="square">
            <a:spAutoFit/>
          </a:bodyPr>
          <a:lstStyle/>
          <a:p>
            <a:r>
              <a:rPr lang="en-GB" i="1" dirty="0" err="1">
                <a:solidFill>
                  <a:schemeClr val="tx1">
                    <a:lumMod val="50000"/>
                    <a:lumOff val="50000"/>
                  </a:schemeClr>
                </a:solidFill>
              </a:rPr>
              <a:t>koning-kje</a:t>
            </a:r>
            <a:endParaRPr lang="en-GB" i="1" dirty="0">
              <a:solidFill>
                <a:schemeClr val="tx1">
                  <a:lumMod val="50000"/>
                  <a:lumOff val="50000"/>
                </a:schemeClr>
              </a:solidFill>
            </a:endParaRPr>
          </a:p>
          <a:p>
            <a:r>
              <a:rPr lang="en-GB" dirty="0">
                <a:solidFill>
                  <a:schemeClr val="tx1">
                    <a:lumMod val="50000"/>
                    <a:lumOff val="50000"/>
                  </a:schemeClr>
                </a:solidFill>
              </a:rPr>
              <a:t>“small king”</a:t>
            </a:r>
          </a:p>
        </p:txBody>
      </p:sp>
      <p:sp>
        <p:nvSpPr>
          <p:cNvPr id="44" name="Tekstvak 43">
            <a:extLst>
              <a:ext uri="{FF2B5EF4-FFF2-40B4-BE49-F238E27FC236}">
                <a16:creationId xmlns:a16="http://schemas.microsoft.com/office/drawing/2014/main" id="{31EAF1BD-123B-45AB-BBBE-8FD550375A51}"/>
              </a:ext>
            </a:extLst>
          </p:cNvPr>
          <p:cNvSpPr txBox="1"/>
          <p:nvPr/>
        </p:nvSpPr>
        <p:spPr>
          <a:xfrm>
            <a:off x="8592805" y="5760453"/>
            <a:ext cx="1711990" cy="646331"/>
          </a:xfrm>
          <a:prstGeom prst="rect">
            <a:avLst/>
          </a:prstGeom>
          <a:noFill/>
        </p:spPr>
        <p:txBody>
          <a:bodyPr wrap="square">
            <a:spAutoFit/>
          </a:bodyPr>
          <a:lstStyle/>
          <a:p>
            <a:r>
              <a:rPr lang="en-GB" i="1" dirty="0" err="1">
                <a:solidFill>
                  <a:schemeClr val="tx1">
                    <a:lumMod val="50000"/>
                    <a:lumOff val="50000"/>
                  </a:schemeClr>
                </a:solidFill>
              </a:rPr>
              <a:t>lepel-tje</a:t>
            </a:r>
            <a:endParaRPr lang="en-GB" i="1" dirty="0">
              <a:solidFill>
                <a:schemeClr val="tx1">
                  <a:lumMod val="50000"/>
                  <a:lumOff val="50000"/>
                </a:schemeClr>
              </a:solidFill>
            </a:endParaRPr>
          </a:p>
          <a:p>
            <a:r>
              <a:rPr lang="en-GB" dirty="0">
                <a:solidFill>
                  <a:schemeClr val="tx1">
                    <a:lumMod val="50000"/>
                    <a:lumOff val="50000"/>
                  </a:schemeClr>
                </a:solidFill>
              </a:rPr>
              <a:t>“small spoon”</a:t>
            </a:r>
          </a:p>
        </p:txBody>
      </p:sp>
    </p:spTree>
    <p:extLst>
      <p:ext uri="{BB962C8B-B14F-4D97-AF65-F5344CB8AC3E}">
        <p14:creationId xmlns:p14="http://schemas.microsoft.com/office/powerpoint/2010/main" val="8995202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9F310D-803F-45E6-971D-B4FD5E4420D1}"/>
              </a:ext>
            </a:extLst>
          </p:cNvPr>
          <p:cNvSpPr>
            <a:spLocks noGrp="1"/>
          </p:cNvSpPr>
          <p:nvPr>
            <p:ph type="title"/>
          </p:nvPr>
        </p:nvSpPr>
        <p:spPr>
          <a:xfrm>
            <a:off x="838200" y="263525"/>
            <a:ext cx="10515600" cy="1325563"/>
          </a:xfrm>
        </p:spPr>
        <p:txBody>
          <a:bodyPr/>
          <a:lstStyle/>
          <a:p>
            <a:r>
              <a:rPr lang="en-GB" dirty="0"/>
              <a:t>Alternative tree</a:t>
            </a:r>
          </a:p>
        </p:txBody>
      </p:sp>
      <p:pic>
        <p:nvPicPr>
          <p:cNvPr id="7" name="Tijdelijke aanduiding voor inhoud 6">
            <a:extLst>
              <a:ext uri="{FF2B5EF4-FFF2-40B4-BE49-F238E27FC236}">
                <a16:creationId xmlns:a16="http://schemas.microsoft.com/office/drawing/2014/main" id="{7D583E4A-254F-4A0B-B2C7-382FCA2B32D1}"/>
              </a:ext>
            </a:extLst>
          </p:cNvPr>
          <p:cNvPicPr>
            <a:picLocks noGrp="1" noChangeAspect="1"/>
          </p:cNvPicPr>
          <p:nvPr>
            <p:ph idx="1"/>
          </p:nvPr>
        </p:nvPicPr>
        <p:blipFill>
          <a:blip r:embed="rId3"/>
          <a:stretch>
            <a:fillRect/>
          </a:stretch>
        </p:blipFill>
        <p:spPr>
          <a:xfrm>
            <a:off x="2265656" y="1881244"/>
            <a:ext cx="7412859" cy="3940009"/>
          </a:xfrm>
          <a:prstGeom prst="rect">
            <a:avLst/>
          </a:prstGeom>
        </p:spPr>
      </p:pic>
      <p:sp>
        <p:nvSpPr>
          <p:cNvPr id="28" name="Tijdelijke aanduiding voor dianummer 27">
            <a:extLst>
              <a:ext uri="{FF2B5EF4-FFF2-40B4-BE49-F238E27FC236}">
                <a16:creationId xmlns:a16="http://schemas.microsoft.com/office/drawing/2014/main" id="{8A7CFAE8-EB95-421D-A075-9C526FC837CE}"/>
              </a:ext>
            </a:extLst>
          </p:cNvPr>
          <p:cNvSpPr>
            <a:spLocks noGrp="1"/>
          </p:cNvSpPr>
          <p:nvPr>
            <p:ph type="sldNum" sz="quarter" idx="12"/>
          </p:nvPr>
        </p:nvSpPr>
        <p:spPr/>
        <p:txBody>
          <a:bodyPr/>
          <a:lstStyle/>
          <a:p>
            <a:fld id="{5ACEF731-4A4E-457B-B4F0-4FD6D2D727D7}" type="slidenum">
              <a:rPr lang="en-GB" smtClean="0"/>
              <a:t>27</a:t>
            </a:fld>
            <a:endParaRPr lang="en-GB"/>
          </a:p>
        </p:txBody>
      </p:sp>
      <p:sp>
        <p:nvSpPr>
          <p:cNvPr id="47" name="Tekstvak 46">
            <a:extLst>
              <a:ext uri="{FF2B5EF4-FFF2-40B4-BE49-F238E27FC236}">
                <a16:creationId xmlns:a16="http://schemas.microsoft.com/office/drawing/2014/main" id="{C64E75F1-4249-4350-A2FA-BD79525CA34D}"/>
              </a:ext>
            </a:extLst>
          </p:cNvPr>
          <p:cNvSpPr txBox="1"/>
          <p:nvPr/>
        </p:nvSpPr>
        <p:spPr>
          <a:xfrm>
            <a:off x="3640666" y="4462094"/>
            <a:ext cx="794144" cy="754053"/>
          </a:xfrm>
          <a:prstGeom prst="rect">
            <a:avLst/>
          </a:prstGeom>
          <a:noFill/>
        </p:spPr>
        <p:txBody>
          <a:bodyPr wrap="square" rtlCol="0" anchor="ctr" anchorCtr="1">
            <a:spAutoFit/>
          </a:bodyPr>
          <a:lstStyle/>
          <a:p>
            <a:pPr algn="ctr"/>
            <a:r>
              <a:rPr lang="nl-NL" sz="4300" dirty="0">
                <a:solidFill>
                  <a:srgbClr val="F6630D"/>
                </a:solidFill>
              </a:rPr>
              <a:t>-je</a:t>
            </a:r>
          </a:p>
        </p:txBody>
      </p:sp>
      <p:sp>
        <p:nvSpPr>
          <p:cNvPr id="41" name="Tekstfelt 40">
            <a:extLst>
              <a:ext uri="{FF2B5EF4-FFF2-40B4-BE49-F238E27FC236}">
                <a16:creationId xmlns:a16="http://schemas.microsoft.com/office/drawing/2014/main" id="{BDE78054-63FB-435B-964A-553FBE8D6530}"/>
              </a:ext>
            </a:extLst>
          </p:cNvPr>
          <p:cNvSpPr txBox="1"/>
          <p:nvPr/>
        </p:nvSpPr>
        <p:spPr>
          <a:xfrm>
            <a:off x="4730345" y="5582639"/>
            <a:ext cx="1048685" cy="754053"/>
          </a:xfrm>
          <a:prstGeom prst="rect">
            <a:avLst/>
          </a:prstGeom>
          <a:noFill/>
        </p:spPr>
        <p:txBody>
          <a:bodyPr wrap="none" rtlCol="0" anchor="ctr" anchorCtr="1">
            <a:spAutoFit/>
          </a:bodyPr>
          <a:lstStyle/>
          <a:p>
            <a:pPr algn="ctr"/>
            <a:r>
              <a:rPr lang="nl-NL" sz="4300" dirty="0">
                <a:solidFill>
                  <a:srgbClr val="F6630D"/>
                </a:solidFill>
              </a:rPr>
              <a:t>-</a:t>
            </a:r>
            <a:r>
              <a:rPr lang="nl-NL" sz="4300" dirty="0" err="1">
                <a:solidFill>
                  <a:srgbClr val="F6630D"/>
                </a:solidFill>
              </a:rPr>
              <a:t>pje</a:t>
            </a:r>
            <a:endParaRPr lang="nl-NL" sz="4300" dirty="0">
              <a:solidFill>
                <a:srgbClr val="F6630D"/>
              </a:solidFill>
            </a:endParaRPr>
          </a:p>
        </p:txBody>
      </p:sp>
      <p:sp>
        <p:nvSpPr>
          <p:cNvPr id="51" name="CuadroTexto 50">
            <a:extLst>
              <a:ext uri="{FF2B5EF4-FFF2-40B4-BE49-F238E27FC236}">
                <a16:creationId xmlns:a16="http://schemas.microsoft.com/office/drawing/2014/main" id="{5CEF731B-231C-43E3-A5A8-6326FEAD03A8}"/>
              </a:ext>
            </a:extLst>
          </p:cNvPr>
          <p:cNvSpPr txBox="1"/>
          <p:nvPr/>
        </p:nvSpPr>
        <p:spPr>
          <a:xfrm>
            <a:off x="6255135" y="5574945"/>
            <a:ext cx="1029449" cy="769441"/>
          </a:xfrm>
          <a:prstGeom prst="rect">
            <a:avLst/>
          </a:prstGeom>
          <a:noFill/>
        </p:spPr>
        <p:txBody>
          <a:bodyPr wrap="square" rtlCol="0" anchor="ctr" anchorCtr="1">
            <a:spAutoFit/>
          </a:bodyPr>
          <a:lstStyle/>
          <a:p>
            <a:pPr algn="ctr"/>
            <a:r>
              <a:rPr lang="nl-NL" sz="4300" dirty="0">
                <a:solidFill>
                  <a:srgbClr val="F6630D"/>
                </a:solidFill>
              </a:rPr>
              <a:t>-</a:t>
            </a:r>
            <a:r>
              <a:rPr lang="nl-NL" sz="4300" dirty="0" err="1">
                <a:solidFill>
                  <a:srgbClr val="F6630D"/>
                </a:solidFill>
              </a:rPr>
              <a:t>kje</a:t>
            </a:r>
            <a:endParaRPr lang="nl-NL" sz="4300" dirty="0">
              <a:solidFill>
                <a:srgbClr val="F6630D"/>
              </a:solidFill>
            </a:endParaRPr>
          </a:p>
        </p:txBody>
      </p:sp>
      <p:sp>
        <p:nvSpPr>
          <p:cNvPr id="36" name="Tekstvak 35">
            <a:extLst>
              <a:ext uri="{FF2B5EF4-FFF2-40B4-BE49-F238E27FC236}">
                <a16:creationId xmlns:a16="http://schemas.microsoft.com/office/drawing/2014/main" id="{3B4BB3E4-C710-4270-AA87-EED8E34074BB}"/>
              </a:ext>
            </a:extLst>
          </p:cNvPr>
          <p:cNvSpPr txBox="1"/>
          <p:nvPr/>
        </p:nvSpPr>
        <p:spPr>
          <a:xfrm>
            <a:off x="7306734" y="5574945"/>
            <a:ext cx="1303866" cy="754053"/>
          </a:xfrm>
          <a:prstGeom prst="rect">
            <a:avLst/>
          </a:prstGeom>
          <a:noFill/>
        </p:spPr>
        <p:txBody>
          <a:bodyPr wrap="square">
            <a:spAutoFit/>
          </a:bodyPr>
          <a:lstStyle/>
          <a:p>
            <a:pPr algn="ctr"/>
            <a:r>
              <a:rPr lang="nl-NL" sz="4300" dirty="0">
                <a:solidFill>
                  <a:srgbClr val="F6630D"/>
                </a:solidFill>
              </a:rPr>
              <a:t>-</a:t>
            </a:r>
            <a:r>
              <a:rPr lang="nl-NL" sz="4300" dirty="0" err="1">
                <a:solidFill>
                  <a:srgbClr val="F6630D"/>
                </a:solidFill>
              </a:rPr>
              <a:t>tje</a:t>
            </a:r>
            <a:endParaRPr lang="nl-NL" sz="4300" dirty="0">
              <a:solidFill>
                <a:srgbClr val="F6630D"/>
              </a:solidFill>
            </a:endParaRPr>
          </a:p>
        </p:txBody>
      </p:sp>
      <mc:AlternateContent xmlns:mc="http://schemas.openxmlformats.org/markup-compatibility/2006" xmlns:p14="http://schemas.microsoft.com/office/powerpoint/2010/main">
        <mc:Choice Requires="p14">
          <p:contentPart p14:bwMode="auto" r:id="rId4">
            <p14:nvContentPartPr>
              <p14:cNvPr id="3" name="Inkt 2">
                <a:extLst>
                  <a:ext uri="{FF2B5EF4-FFF2-40B4-BE49-F238E27FC236}">
                    <a16:creationId xmlns:a16="http://schemas.microsoft.com/office/drawing/2014/main" id="{A16E587C-334F-4590-9B66-2AFE404B62F2}"/>
                  </a:ext>
                </a:extLst>
              </p14:cNvPr>
              <p14:cNvContentPartPr/>
              <p14:nvPr/>
            </p14:nvContentPartPr>
            <p14:xfrm>
              <a:off x="2470093" y="3738493"/>
              <a:ext cx="685080" cy="833400"/>
            </p14:xfrm>
          </p:contentPart>
        </mc:Choice>
        <mc:Fallback xmlns="">
          <p:pic>
            <p:nvPicPr>
              <p:cNvPr id="3" name="Inkt 2">
                <a:extLst>
                  <a:ext uri="{FF2B5EF4-FFF2-40B4-BE49-F238E27FC236}">
                    <a16:creationId xmlns:a16="http://schemas.microsoft.com/office/drawing/2014/main" id="{A16E587C-334F-4590-9B66-2AFE404B62F2}"/>
                  </a:ext>
                </a:extLst>
              </p:cNvPr>
              <p:cNvPicPr/>
              <p:nvPr/>
            </p:nvPicPr>
            <p:blipFill>
              <a:blip r:embed="rId5"/>
              <a:stretch>
                <a:fillRect/>
              </a:stretch>
            </p:blipFill>
            <p:spPr>
              <a:xfrm>
                <a:off x="2434453" y="3702853"/>
                <a:ext cx="756720" cy="90504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4" name="Inkt 3">
                <a:extLst>
                  <a:ext uri="{FF2B5EF4-FFF2-40B4-BE49-F238E27FC236}">
                    <a16:creationId xmlns:a16="http://schemas.microsoft.com/office/drawing/2014/main" id="{1AED7CC4-B3FF-42A3-BD2B-78030491A05C}"/>
                  </a:ext>
                </a:extLst>
              </p14:cNvPr>
              <p14:cNvContentPartPr/>
              <p14:nvPr/>
            </p14:nvContentPartPr>
            <p14:xfrm>
              <a:off x="4753573" y="5052853"/>
              <a:ext cx="443880" cy="363240"/>
            </p14:xfrm>
          </p:contentPart>
        </mc:Choice>
        <mc:Fallback xmlns="">
          <p:pic>
            <p:nvPicPr>
              <p:cNvPr id="4" name="Inkt 3">
                <a:extLst>
                  <a:ext uri="{FF2B5EF4-FFF2-40B4-BE49-F238E27FC236}">
                    <a16:creationId xmlns:a16="http://schemas.microsoft.com/office/drawing/2014/main" id="{1AED7CC4-B3FF-42A3-BD2B-78030491A05C}"/>
                  </a:ext>
                </a:extLst>
              </p:cNvPr>
              <p:cNvPicPr/>
              <p:nvPr/>
            </p:nvPicPr>
            <p:blipFill>
              <a:blip r:embed="rId7"/>
              <a:stretch>
                <a:fillRect/>
              </a:stretch>
            </p:blipFill>
            <p:spPr>
              <a:xfrm>
                <a:off x="4717933" y="5017213"/>
                <a:ext cx="515520" cy="43488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5" name="Inkt 4">
                <a:extLst>
                  <a:ext uri="{FF2B5EF4-FFF2-40B4-BE49-F238E27FC236}">
                    <a16:creationId xmlns:a16="http://schemas.microsoft.com/office/drawing/2014/main" id="{F4B62FB9-7323-4EAD-93E3-95A96D35EF45}"/>
                  </a:ext>
                </a:extLst>
              </p14:cNvPr>
              <p14:cNvContentPartPr/>
              <p14:nvPr/>
            </p14:nvContentPartPr>
            <p14:xfrm>
              <a:off x="6046333" y="4893733"/>
              <a:ext cx="283320" cy="418680"/>
            </p14:xfrm>
          </p:contentPart>
        </mc:Choice>
        <mc:Fallback xmlns="">
          <p:pic>
            <p:nvPicPr>
              <p:cNvPr id="5" name="Inkt 4">
                <a:extLst>
                  <a:ext uri="{FF2B5EF4-FFF2-40B4-BE49-F238E27FC236}">
                    <a16:creationId xmlns:a16="http://schemas.microsoft.com/office/drawing/2014/main" id="{F4B62FB9-7323-4EAD-93E3-95A96D35EF45}"/>
                  </a:ext>
                </a:extLst>
              </p:cNvPr>
              <p:cNvPicPr/>
              <p:nvPr/>
            </p:nvPicPr>
            <p:blipFill>
              <a:blip r:embed="rId9"/>
              <a:stretch>
                <a:fillRect/>
              </a:stretch>
            </p:blipFill>
            <p:spPr>
              <a:xfrm>
                <a:off x="6010693" y="4857733"/>
                <a:ext cx="354960" cy="49032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6" name="Inkt 5">
                <a:extLst>
                  <a:ext uri="{FF2B5EF4-FFF2-40B4-BE49-F238E27FC236}">
                    <a16:creationId xmlns:a16="http://schemas.microsoft.com/office/drawing/2014/main" id="{75C55603-64B4-4DCB-9F6D-1429E51CDD72}"/>
                  </a:ext>
                </a:extLst>
              </p14:cNvPr>
              <p14:cNvContentPartPr/>
              <p14:nvPr/>
            </p14:nvContentPartPr>
            <p14:xfrm>
              <a:off x="7935613" y="4659733"/>
              <a:ext cx="589680" cy="759960"/>
            </p14:xfrm>
          </p:contentPart>
        </mc:Choice>
        <mc:Fallback xmlns="">
          <p:pic>
            <p:nvPicPr>
              <p:cNvPr id="6" name="Inkt 5">
                <a:extLst>
                  <a:ext uri="{FF2B5EF4-FFF2-40B4-BE49-F238E27FC236}">
                    <a16:creationId xmlns:a16="http://schemas.microsoft.com/office/drawing/2014/main" id="{75C55603-64B4-4DCB-9F6D-1429E51CDD72}"/>
                  </a:ext>
                </a:extLst>
              </p:cNvPr>
              <p:cNvPicPr/>
              <p:nvPr/>
            </p:nvPicPr>
            <p:blipFill>
              <a:blip r:embed="rId11"/>
              <a:stretch>
                <a:fillRect/>
              </a:stretch>
            </p:blipFill>
            <p:spPr>
              <a:xfrm>
                <a:off x="7899613" y="4624093"/>
                <a:ext cx="661320" cy="831600"/>
              </a:xfrm>
              <a:prstGeom prst="rect">
                <a:avLst/>
              </a:prstGeom>
            </p:spPr>
          </p:pic>
        </mc:Fallback>
      </mc:AlternateContent>
    </p:spTree>
    <p:extLst>
      <p:ext uri="{BB962C8B-B14F-4D97-AF65-F5344CB8AC3E}">
        <p14:creationId xmlns:p14="http://schemas.microsoft.com/office/powerpoint/2010/main" val="38916218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9F310D-803F-45E6-971D-B4FD5E4420D1}"/>
              </a:ext>
            </a:extLst>
          </p:cNvPr>
          <p:cNvSpPr>
            <a:spLocks noGrp="1"/>
          </p:cNvSpPr>
          <p:nvPr>
            <p:ph type="title"/>
          </p:nvPr>
        </p:nvSpPr>
        <p:spPr>
          <a:xfrm>
            <a:off x="838200" y="263525"/>
            <a:ext cx="10515600" cy="1325563"/>
          </a:xfrm>
        </p:spPr>
        <p:txBody>
          <a:bodyPr/>
          <a:lstStyle/>
          <a:p>
            <a:r>
              <a:rPr lang="en-GB" dirty="0"/>
              <a:t>Alternative tree</a:t>
            </a:r>
          </a:p>
        </p:txBody>
      </p:sp>
      <p:pic>
        <p:nvPicPr>
          <p:cNvPr id="7" name="Tijdelijke aanduiding voor inhoud 6">
            <a:extLst>
              <a:ext uri="{FF2B5EF4-FFF2-40B4-BE49-F238E27FC236}">
                <a16:creationId xmlns:a16="http://schemas.microsoft.com/office/drawing/2014/main" id="{7D583E4A-254F-4A0B-B2C7-382FCA2B32D1}"/>
              </a:ext>
            </a:extLst>
          </p:cNvPr>
          <p:cNvPicPr>
            <a:picLocks noGrp="1" noChangeAspect="1"/>
          </p:cNvPicPr>
          <p:nvPr>
            <p:ph idx="1"/>
          </p:nvPr>
        </p:nvPicPr>
        <p:blipFill>
          <a:blip r:embed="rId3"/>
          <a:stretch>
            <a:fillRect/>
          </a:stretch>
        </p:blipFill>
        <p:spPr>
          <a:xfrm>
            <a:off x="2265656" y="1881244"/>
            <a:ext cx="7412859" cy="3940009"/>
          </a:xfrm>
          <a:prstGeom prst="rect">
            <a:avLst/>
          </a:prstGeom>
        </p:spPr>
      </p:pic>
      <p:sp>
        <p:nvSpPr>
          <p:cNvPr id="28" name="Tijdelijke aanduiding voor dianummer 27">
            <a:extLst>
              <a:ext uri="{FF2B5EF4-FFF2-40B4-BE49-F238E27FC236}">
                <a16:creationId xmlns:a16="http://schemas.microsoft.com/office/drawing/2014/main" id="{8A7CFAE8-EB95-421D-A075-9C526FC837CE}"/>
              </a:ext>
            </a:extLst>
          </p:cNvPr>
          <p:cNvSpPr>
            <a:spLocks noGrp="1"/>
          </p:cNvSpPr>
          <p:nvPr>
            <p:ph type="sldNum" sz="quarter" idx="12"/>
          </p:nvPr>
        </p:nvSpPr>
        <p:spPr/>
        <p:txBody>
          <a:bodyPr/>
          <a:lstStyle/>
          <a:p>
            <a:fld id="{5ACEF731-4A4E-457B-B4F0-4FD6D2D727D7}" type="slidenum">
              <a:rPr lang="en-GB" smtClean="0"/>
              <a:t>28</a:t>
            </a:fld>
            <a:endParaRPr lang="en-GB"/>
          </a:p>
        </p:txBody>
      </p:sp>
      <p:sp>
        <p:nvSpPr>
          <p:cNvPr id="47" name="Tekstvak 46">
            <a:extLst>
              <a:ext uri="{FF2B5EF4-FFF2-40B4-BE49-F238E27FC236}">
                <a16:creationId xmlns:a16="http://schemas.microsoft.com/office/drawing/2014/main" id="{C64E75F1-4249-4350-A2FA-BD79525CA34D}"/>
              </a:ext>
            </a:extLst>
          </p:cNvPr>
          <p:cNvSpPr txBox="1"/>
          <p:nvPr/>
        </p:nvSpPr>
        <p:spPr>
          <a:xfrm>
            <a:off x="3640666" y="4462094"/>
            <a:ext cx="794144" cy="754053"/>
          </a:xfrm>
          <a:prstGeom prst="rect">
            <a:avLst/>
          </a:prstGeom>
          <a:noFill/>
        </p:spPr>
        <p:txBody>
          <a:bodyPr wrap="square" rtlCol="0" anchor="ctr" anchorCtr="1">
            <a:spAutoFit/>
          </a:bodyPr>
          <a:lstStyle/>
          <a:p>
            <a:pPr algn="ctr"/>
            <a:r>
              <a:rPr lang="nl-NL" sz="4300" dirty="0">
                <a:solidFill>
                  <a:srgbClr val="F6630D"/>
                </a:solidFill>
              </a:rPr>
              <a:t>-je</a:t>
            </a:r>
          </a:p>
        </p:txBody>
      </p:sp>
      <p:sp>
        <p:nvSpPr>
          <p:cNvPr id="41" name="Tekstfelt 40">
            <a:extLst>
              <a:ext uri="{FF2B5EF4-FFF2-40B4-BE49-F238E27FC236}">
                <a16:creationId xmlns:a16="http://schemas.microsoft.com/office/drawing/2014/main" id="{BDE78054-63FB-435B-964A-553FBE8D6530}"/>
              </a:ext>
            </a:extLst>
          </p:cNvPr>
          <p:cNvSpPr txBox="1"/>
          <p:nvPr/>
        </p:nvSpPr>
        <p:spPr>
          <a:xfrm>
            <a:off x="4730345" y="5582639"/>
            <a:ext cx="1048685" cy="754053"/>
          </a:xfrm>
          <a:prstGeom prst="rect">
            <a:avLst/>
          </a:prstGeom>
          <a:noFill/>
        </p:spPr>
        <p:txBody>
          <a:bodyPr wrap="none" rtlCol="0" anchor="ctr" anchorCtr="1">
            <a:spAutoFit/>
          </a:bodyPr>
          <a:lstStyle/>
          <a:p>
            <a:pPr algn="ctr"/>
            <a:r>
              <a:rPr lang="nl-NL" sz="4300" dirty="0">
                <a:solidFill>
                  <a:srgbClr val="F6630D"/>
                </a:solidFill>
              </a:rPr>
              <a:t>-</a:t>
            </a:r>
            <a:r>
              <a:rPr lang="nl-NL" sz="4300" dirty="0" err="1">
                <a:solidFill>
                  <a:srgbClr val="F6630D"/>
                </a:solidFill>
              </a:rPr>
              <a:t>pje</a:t>
            </a:r>
            <a:endParaRPr lang="nl-NL" sz="4300" dirty="0">
              <a:solidFill>
                <a:srgbClr val="F6630D"/>
              </a:solidFill>
            </a:endParaRPr>
          </a:p>
        </p:txBody>
      </p:sp>
      <p:sp>
        <p:nvSpPr>
          <p:cNvPr id="51" name="CuadroTexto 50">
            <a:extLst>
              <a:ext uri="{FF2B5EF4-FFF2-40B4-BE49-F238E27FC236}">
                <a16:creationId xmlns:a16="http://schemas.microsoft.com/office/drawing/2014/main" id="{5CEF731B-231C-43E3-A5A8-6326FEAD03A8}"/>
              </a:ext>
            </a:extLst>
          </p:cNvPr>
          <p:cNvSpPr txBox="1"/>
          <p:nvPr/>
        </p:nvSpPr>
        <p:spPr>
          <a:xfrm>
            <a:off x="6255135" y="5574945"/>
            <a:ext cx="1029449" cy="769441"/>
          </a:xfrm>
          <a:prstGeom prst="rect">
            <a:avLst/>
          </a:prstGeom>
          <a:noFill/>
        </p:spPr>
        <p:txBody>
          <a:bodyPr wrap="square" rtlCol="0" anchor="ctr" anchorCtr="1">
            <a:spAutoFit/>
          </a:bodyPr>
          <a:lstStyle/>
          <a:p>
            <a:pPr algn="ctr"/>
            <a:r>
              <a:rPr lang="nl-NL" sz="4300" dirty="0">
                <a:solidFill>
                  <a:srgbClr val="F6630D"/>
                </a:solidFill>
              </a:rPr>
              <a:t>-</a:t>
            </a:r>
            <a:r>
              <a:rPr lang="nl-NL" sz="4300" dirty="0" err="1">
                <a:solidFill>
                  <a:srgbClr val="F6630D"/>
                </a:solidFill>
              </a:rPr>
              <a:t>kje</a:t>
            </a:r>
            <a:endParaRPr lang="nl-NL" sz="4300" dirty="0">
              <a:solidFill>
                <a:srgbClr val="F6630D"/>
              </a:solidFill>
            </a:endParaRPr>
          </a:p>
        </p:txBody>
      </p:sp>
      <p:sp>
        <p:nvSpPr>
          <p:cNvPr id="36" name="Tekstvak 35">
            <a:extLst>
              <a:ext uri="{FF2B5EF4-FFF2-40B4-BE49-F238E27FC236}">
                <a16:creationId xmlns:a16="http://schemas.microsoft.com/office/drawing/2014/main" id="{3B4BB3E4-C710-4270-AA87-EED8E34074BB}"/>
              </a:ext>
            </a:extLst>
          </p:cNvPr>
          <p:cNvSpPr txBox="1"/>
          <p:nvPr/>
        </p:nvSpPr>
        <p:spPr>
          <a:xfrm>
            <a:off x="7306734" y="5574945"/>
            <a:ext cx="1303866" cy="754053"/>
          </a:xfrm>
          <a:prstGeom prst="rect">
            <a:avLst/>
          </a:prstGeom>
          <a:noFill/>
        </p:spPr>
        <p:txBody>
          <a:bodyPr wrap="square">
            <a:spAutoFit/>
          </a:bodyPr>
          <a:lstStyle/>
          <a:p>
            <a:pPr algn="ctr"/>
            <a:r>
              <a:rPr lang="nl-NL" sz="4300" dirty="0">
                <a:solidFill>
                  <a:srgbClr val="F6630D"/>
                </a:solidFill>
              </a:rPr>
              <a:t>-</a:t>
            </a:r>
            <a:r>
              <a:rPr lang="nl-NL" sz="4300" dirty="0" err="1">
                <a:solidFill>
                  <a:srgbClr val="F6630D"/>
                </a:solidFill>
              </a:rPr>
              <a:t>tje</a:t>
            </a:r>
            <a:endParaRPr lang="nl-NL" sz="4300" dirty="0">
              <a:solidFill>
                <a:srgbClr val="F6630D"/>
              </a:solidFill>
            </a:endParaRPr>
          </a:p>
        </p:txBody>
      </p:sp>
      <p:grpSp>
        <p:nvGrpSpPr>
          <p:cNvPr id="22" name="Groep 21">
            <a:extLst>
              <a:ext uri="{FF2B5EF4-FFF2-40B4-BE49-F238E27FC236}">
                <a16:creationId xmlns:a16="http://schemas.microsoft.com/office/drawing/2014/main" id="{C2A4EDED-EF50-41E8-8A3A-17244A5BABEF}"/>
              </a:ext>
            </a:extLst>
          </p:cNvPr>
          <p:cNvGrpSpPr/>
          <p:nvPr/>
        </p:nvGrpSpPr>
        <p:grpSpPr>
          <a:xfrm>
            <a:off x="6677413" y="902773"/>
            <a:ext cx="3595680" cy="2547000"/>
            <a:chOff x="6677413" y="902773"/>
            <a:chExt cx="3595680" cy="2547000"/>
          </a:xfrm>
        </p:grpSpPr>
        <mc:AlternateContent xmlns:mc="http://schemas.openxmlformats.org/markup-compatibility/2006" xmlns:p14="http://schemas.microsoft.com/office/powerpoint/2010/main">
          <mc:Choice Requires="p14">
            <p:contentPart p14:bwMode="auto" r:id="rId4">
              <p14:nvContentPartPr>
                <p14:cNvPr id="3" name="Inkt 2">
                  <a:extLst>
                    <a:ext uri="{FF2B5EF4-FFF2-40B4-BE49-F238E27FC236}">
                      <a16:creationId xmlns:a16="http://schemas.microsoft.com/office/drawing/2014/main" id="{BC415FB0-937A-40DA-B0D3-6EBEDCBB7C58}"/>
                    </a:ext>
                  </a:extLst>
                </p14:cNvPr>
                <p14:cNvContentPartPr/>
                <p14:nvPr/>
              </p14:nvContentPartPr>
              <p14:xfrm>
                <a:off x="6677413" y="1175293"/>
                <a:ext cx="787680" cy="224640"/>
              </p14:xfrm>
            </p:contentPart>
          </mc:Choice>
          <mc:Fallback xmlns="">
            <p:pic>
              <p:nvPicPr>
                <p:cNvPr id="3" name="Inkt 2">
                  <a:extLst>
                    <a:ext uri="{FF2B5EF4-FFF2-40B4-BE49-F238E27FC236}">
                      <a16:creationId xmlns:a16="http://schemas.microsoft.com/office/drawing/2014/main" id="{BC415FB0-937A-40DA-B0D3-6EBEDCBB7C58}"/>
                    </a:ext>
                  </a:extLst>
                </p:cNvPr>
                <p:cNvPicPr/>
                <p:nvPr/>
              </p:nvPicPr>
              <p:blipFill>
                <a:blip r:embed="rId5"/>
                <a:stretch>
                  <a:fillRect/>
                </a:stretch>
              </p:blipFill>
              <p:spPr>
                <a:xfrm>
                  <a:off x="6641773" y="1139653"/>
                  <a:ext cx="859320" cy="29628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4" name="Inkt 3">
                  <a:extLst>
                    <a:ext uri="{FF2B5EF4-FFF2-40B4-BE49-F238E27FC236}">
                      <a16:creationId xmlns:a16="http://schemas.microsoft.com/office/drawing/2014/main" id="{CDED58F5-AC00-46A0-B941-904754BA9406}"/>
                    </a:ext>
                  </a:extLst>
                </p14:cNvPr>
                <p14:cNvContentPartPr/>
                <p14:nvPr/>
              </p14:nvContentPartPr>
              <p14:xfrm>
                <a:off x="7193653" y="1306333"/>
                <a:ext cx="137880" cy="593640"/>
              </p14:xfrm>
            </p:contentPart>
          </mc:Choice>
          <mc:Fallback xmlns="">
            <p:pic>
              <p:nvPicPr>
                <p:cNvPr id="4" name="Inkt 3">
                  <a:extLst>
                    <a:ext uri="{FF2B5EF4-FFF2-40B4-BE49-F238E27FC236}">
                      <a16:creationId xmlns:a16="http://schemas.microsoft.com/office/drawing/2014/main" id="{CDED58F5-AC00-46A0-B941-904754BA9406}"/>
                    </a:ext>
                  </a:extLst>
                </p:cNvPr>
                <p:cNvPicPr/>
                <p:nvPr/>
              </p:nvPicPr>
              <p:blipFill>
                <a:blip r:embed="rId7"/>
                <a:stretch>
                  <a:fillRect/>
                </a:stretch>
              </p:blipFill>
              <p:spPr>
                <a:xfrm>
                  <a:off x="7158013" y="1270693"/>
                  <a:ext cx="209520" cy="66528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5" name="Inkt 4">
                  <a:extLst>
                    <a:ext uri="{FF2B5EF4-FFF2-40B4-BE49-F238E27FC236}">
                      <a16:creationId xmlns:a16="http://schemas.microsoft.com/office/drawing/2014/main" id="{3F1D2924-EC6E-4F4F-856B-ABEACFA36423}"/>
                    </a:ext>
                  </a:extLst>
                </p14:cNvPr>
                <p14:cNvContentPartPr/>
                <p14:nvPr/>
              </p14:nvContentPartPr>
              <p14:xfrm>
                <a:off x="7473013" y="902773"/>
                <a:ext cx="428760" cy="831960"/>
              </p14:xfrm>
            </p:contentPart>
          </mc:Choice>
          <mc:Fallback xmlns="">
            <p:pic>
              <p:nvPicPr>
                <p:cNvPr id="5" name="Inkt 4">
                  <a:extLst>
                    <a:ext uri="{FF2B5EF4-FFF2-40B4-BE49-F238E27FC236}">
                      <a16:creationId xmlns:a16="http://schemas.microsoft.com/office/drawing/2014/main" id="{3F1D2924-EC6E-4F4F-856B-ABEACFA36423}"/>
                    </a:ext>
                  </a:extLst>
                </p:cNvPr>
                <p:cNvPicPr/>
                <p:nvPr/>
              </p:nvPicPr>
              <p:blipFill>
                <a:blip r:embed="rId9"/>
                <a:stretch>
                  <a:fillRect/>
                </a:stretch>
              </p:blipFill>
              <p:spPr>
                <a:xfrm>
                  <a:off x="7437013" y="867133"/>
                  <a:ext cx="500400" cy="9036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6" name="Inkt 5">
                  <a:extLst>
                    <a:ext uri="{FF2B5EF4-FFF2-40B4-BE49-F238E27FC236}">
                      <a16:creationId xmlns:a16="http://schemas.microsoft.com/office/drawing/2014/main" id="{6BC17BEE-8CF3-4980-B774-E37C5E21886E}"/>
                    </a:ext>
                  </a:extLst>
                </p14:cNvPr>
                <p14:cNvContentPartPr/>
                <p14:nvPr/>
              </p14:nvContentPartPr>
              <p14:xfrm>
                <a:off x="8031373" y="1371853"/>
                <a:ext cx="38520" cy="331560"/>
              </p14:xfrm>
            </p:contentPart>
          </mc:Choice>
          <mc:Fallback xmlns="">
            <p:pic>
              <p:nvPicPr>
                <p:cNvPr id="6" name="Inkt 5">
                  <a:extLst>
                    <a:ext uri="{FF2B5EF4-FFF2-40B4-BE49-F238E27FC236}">
                      <a16:creationId xmlns:a16="http://schemas.microsoft.com/office/drawing/2014/main" id="{6BC17BEE-8CF3-4980-B774-E37C5E21886E}"/>
                    </a:ext>
                  </a:extLst>
                </p:cNvPr>
                <p:cNvPicPr/>
                <p:nvPr/>
              </p:nvPicPr>
              <p:blipFill>
                <a:blip r:embed="rId11"/>
                <a:stretch>
                  <a:fillRect/>
                </a:stretch>
              </p:blipFill>
              <p:spPr>
                <a:xfrm>
                  <a:off x="7995373" y="1336213"/>
                  <a:ext cx="110160" cy="4032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8" name="Inkt 7">
                  <a:extLst>
                    <a:ext uri="{FF2B5EF4-FFF2-40B4-BE49-F238E27FC236}">
                      <a16:creationId xmlns:a16="http://schemas.microsoft.com/office/drawing/2014/main" id="{E3936EF4-45BE-4EFE-B304-59849B360845}"/>
                    </a:ext>
                  </a:extLst>
                </p14:cNvPr>
                <p14:cNvContentPartPr/>
                <p14:nvPr/>
              </p14:nvContentPartPr>
              <p14:xfrm>
                <a:off x="8019853" y="1061533"/>
                <a:ext cx="30960" cy="55440"/>
              </p14:xfrm>
            </p:contentPart>
          </mc:Choice>
          <mc:Fallback xmlns="">
            <p:pic>
              <p:nvPicPr>
                <p:cNvPr id="8" name="Inkt 7">
                  <a:extLst>
                    <a:ext uri="{FF2B5EF4-FFF2-40B4-BE49-F238E27FC236}">
                      <a16:creationId xmlns:a16="http://schemas.microsoft.com/office/drawing/2014/main" id="{E3936EF4-45BE-4EFE-B304-59849B360845}"/>
                    </a:ext>
                  </a:extLst>
                </p:cNvPr>
                <p:cNvPicPr/>
                <p:nvPr/>
              </p:nvPicPr>
              <p:blipFill>
                <a:blip r:embed="rId13"/>
                <a:stretch>
                  <a:fillRect/>
                </a:stretch>
              </p:blipFill>
              <p:spPr>
                <a:xfrm>
                  <a:off x="7983853" y="1025533"/>
                  <a:ext cx="102600" cy="12708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9" name="Inkt 8">
                  <a:extLst>
                    <a:ext uri="{FF2B5EF4-FFF2-40B4-BE49-F238E27FC236}">
                      <a16:creationId xmlns:a16="http://schemas.microsoft.com/office/drawing/2014/main" id="{18899520-830A-47F7-A0D7-565A475788B5}"/>
                    </a:ext>
                  </a:extLst>
                </p14:cNvPr>
                <p14:cNvContentPartPr/>
                <p14:nvPr/>
              </p14:nvContentPartPr>
              <p14:xfrm>
                <a:off x="8283733" y="1216693"/>
                <a:ext cx="325440" cy="354960"/>
              </p14:xfrm>
            </p:contentPart>
          </mc:Choice>
          <mc:Fallback xmlns="">
            <p:pic>
              <p:nvPicPr>
                <p:cNvPr id="9" name="Inkt 8">
                  <a:extLst>
                    <a:ext uri="{FF2B5EF4-FFF2-40B4-BE49-F238E27FC236}">
                      <a16:creationId xmlns:a16="http://schemas.microsoft.com/office/drawing/2014/main" id="{18899520-830A-47F7-A0D7-565A475788B5}"/>
                    </a:ext>
                  </a:extLst>
                </p:cNvPr>
                <p:cNvPicPr/>
                <p:nvPr/>
              </p:nvPicPr>
              <p:blipFill>
                <a:blip r:embed="rId15"/>
                <a:stretch>
                  <a:fillRect/>
                </a:stretch>
              </p:blipFill>
              <p:spPr>
                <a:xfrm>
                  <a:off x="8247733" y="1181053"/>
                  <a:ext cx="397080" cy="42660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1" name="Inkt 10">
                  <a:extLst>
                    <a:ext uri="{FF2B5EF4-FFF2-40B4-BE49-F238E27FC236}">
                      <a16:creationId xmlns:a16="http://schemas.microsoft.com/office/drawing/2014/main" id="{4F793107-E3FD-4E3F-BC2D-43580FD657F2}"/>
                    </a:ext>
                  </a:extLst>
                </p14:cNvPr>
                <p14:cNvContentPartPr/>
                <p14:nvPr/>
              </p14:nvContentPartPr>
              <p14:xfrm>
                <a:off x="7633573" y="2161693"/>
                <a:ext cx="444240" cy="443160"/>
              </p14:xfrm>
            </p:contentPart>
          </mc:Choice>
          <mc:Fallback xmlns="">
            <p:pic>
              <p:nvPicPr>
                <p:cNvPr id="11" name="Inkt 10">
                  <a:extLst>
                    <a:ext uri="{FF2B5EF4-FFF2-40B4-BE49-F238E27FC236}">
                      <a16:creationId xmlns:a16="http://schemas.microsoft.com/office/drawing/2014/main" id="{4F793107-E3FD-4E3F-BC2D-43580FD657F2}"/>
                    </a:ext>
                  </a:extLst>
                </p:cNvPr>
                <p:cNvPicPr/>
                <p:nvPr/>
              </p:nvPicPr>
              <p:blipFill>
                <a:blip r:embed="rId17"/>
                <a:stretch>
                  <a:fillRect/>
                </a:stretch>
              </p:blipFill>
              <p:spPr>
                <a:xfrm>
                  <a:off x="7597573" y="2125693"/>
                  <a:ext cx="515880" cy="5148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2" name="Inkt 11">
                  <a:extLst>
                    <a:ext uri="{FF2B5EF4-FFF2-40B4-BE49-F238E27FC236}">
                      <a16:creationId xmlns:a16="http://schemas.microsoft.com/office/drawing/2014/main" id="{BB493BF1-FE84-47B0-9BDB-732FB6C7AC7D}"/>
                    </a:ext>
                  </a:extLst>
                </p14:cNvPr>
                <p14:cNvContentPartPr/>
                <p14:nvPr/>
              </p14:nvContentPartPr>
              <p14:xfrm>
                <a:off x="8000773" y="1979173"/>
                <a:ext cx="929880" cy="528120"/>
              </p14:xfrm>
            </p:contentPart>
          </mc:Choice>
          <mc:Fallback xmlns="">
            <p:pic>
              <p:nvPicPr>
                <p:cNvPr id="12" name="Inkt 11">
                  <a:extLst>
                    <a:ext uri="{FF2B5EF4-FFF2-40B4-BE49-F238E27FC236}">
                      <a16:creationId xmlns:a16="http://schemas.microsoft.com/office/drawing/2014/main" id="{BB493BF1-FE84-47B0-9BDB-732FB6C7AC7D}"/>
                    </a:ext>
                  </a:extLst>
                </p:cNvPr>
                <p:cNvPicPr/>
                <p:nvPr/>
              </p:nvPicPr>
              <p:blipFill>
                <a:blip r:embed="rId19"/>
                <a:stretch>
                  <a:fillRect/>
                </a:stretch>
              </p:blipFill>
              <p:spPr>
                <a:xfrm>
                  <a:off x="7964773" y="1943173"/>
                  <a:ext cx="1001520" cy="59976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13" name="Inkt 12">
                  <a:extLst>
                    <a:ext uri="{FF2B5EF4-FFF2-40B4-BE49-F238E27FC236}">
                      <a16:creationId xmlns:a16="http://schemas.microsoft.com/office/drawing/2014/main" id="{0AF3D658-7B96-474C-BF73-CDBF798CB613}"/>
                    </a:ext>
                  </a:extLst>
                </p14:cNvPr>
                <p14:cNvContentPartPr/>
                <p14:nvPr/>
              </p14:nvContentPartPr>
              <p14:xfrm>
                <a:off x="8929213" y="1972333"/>
                <a:ext cx="307080" cy="338760"/>
              </p14:xfrm>
            </p:contentPart>
          </mc:Choice>
          <mc:Fallback xmlns="">
            <p:pic>
              <p:nvPicPr>
                <p:cNvPr id="13" name="Inkt 12">
                  <a:extLst>
                    <a:ext uri="{FF2B5EF4-FFF2-40B4-BE49-F238E27FC236}">
                      <a16:creationId xmlns:a16="http://schemas.microsoft.com/office/drawing/2014/main" id="{0AF3D658-7B96-474C-BF73-CDBF798CB613}"/>
                    </a:ext>
                  </a:extLst>
                </p:cNvPr>
                <p:cNvPicPr/>
                <p:nvPr/>
              </p:nvPicPr>
              <p:blipFill>
                <a:blip r:embed="rId21"/>
                <a:stretch>
                  <a:fillRect/>
                </a:stretch>
              </p:blipFill>
              <p:spPr>
                <a:xfrm>
                  <a:off x="8893573" y="1936333"/>
                  <a:ext cx="378720" cy="41040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14" name="Inkt 13">
                  <a:extLst>
                    <a:ext uri="{FF2B5EF4-FFF2-40B4-BE49-F238E27FC236}">
                      <a16:creationId xmlns:a16="http://schemas.microsoft.com/office/drawing/2014/main" id="{ECAD3B8B-FF72-40DE-AB10-C5019DA559E4}"/>
                    </a:ext>
                  </a:extLst>
                </p14:cNvPr>
                <p14:cNvContentPartPr/>
                <p14:nvPr/>
              </p14:nvContentPartPr>
              <p14:xfrm>
                <a:off x="9259333" y="1523773"/>
                <a:ext cx="390240" cy="577080"/>
              </p14:xfrm>
            </p:contentPart>
          </mc:Choice>
          <mc:Fallback xmlns="">
            <p:pic>
              <p:nvPicPr>
                <p:cNvPr id="14" name="Inkt 13">
                  <a:extLst>
                    <a:ext uri="{FF2B5EF4-FFF2-40B4-BE49-F238E27FC236}">
                      <a16:creationId xmlns:a16="http://schemas.microsoft.com/office/drawing/2014/main" id="{ECAD3B8B-FF72-40DE-AB10-C5019DA559E4}"/>
                    </a:ext>
                  </a:extLst>
                </p:cNvPr>
                <p:cNvPicPr/>
                <p:nvPr/>
              </p:nvPicPr>
              <p:blipFill>
                <a:blip r:embed="rId23"/>
                <a:stretch>
                  <a:fillRect/>
                </a:stretch>
              </p:blipFill>
              <p:spPr>
                <a:xfrm>
                  <a:off x="9223333" y="1487773"/>
                  <a:ext cx="461880" cy="648720"/>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15" name="Inkt 14">
                  <a:extLst>
                    <a:ext uri="{FF2B5EF4-FFF2-40B4-BE49-F238E27FC236}">
                      <a16:creationId xmlns:a16="http://schemas.microsoft.com/office/drawing/2014/main" id="{154F1F2A-04CC-49A7-BDEC-A55B879CB875}"/>
                    </a:ext>
                  </a:extLst>
                </p14:cNvPr>
                <p14:cNvContentPartPr/>
                <p14:nvPr/>
              </p14:nvContentPartPr>
              <p14:xfrm>
                <a:off x="9656773" y="1584613"/>
                <a:ext cx="226080" cy="505440"/>
              </p14:xfrm>
            </p:contentPart>
          </mc:Choice>
          <mc:Fallback xmlns="">
            <p:pic>
              <p:nvPicPr>
                <p:cNvPr id="15" name="Inkt 14">
                  <a:extLst>
                    <a:ext uri="{FF2B5EF4-FFF2-40B4-BE49-F238E27FC236}">
                      <a16:creationId xmlns:a16="http://schemas.microsoft.com/office/drawing/2014/main" id="{154F1F2A-04CC-49A7-BDEC-A55B879CB875}"/>
                    </a:ext>
                  </a:extLst>
                </p:cNvPr>
                <p:cNvPicPr/>
                <p:nvPr/>
              </p:nvPicPr>
              <p:blipFill>
                <a:blip r:embed="rId25"/>
                <a:stretch>
                  <a:fillRect/>
                </a:stretch>
              </p:blipFill>
              <p:spPr>
                <a:xfrm>
                  <a:off x="9620773" y="1548613"/>
                  <a:ext cx="297720" cy="577080"/>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16" name="Inkt 15">
                  <a:extLst>
                    <a:ext uri="{FF2B5EF4-FFF2-40B4-BE49-F238E27FC236}">
                      <a16:creationId xmlns:a16="http://schemas.microsoft.com/office/drawing/2014/main" id="{9920D855-4C64-494D-AC02-1C7DA7DCFD6F}"/>
                    </a:ext>
                  </a:extLst>
                </p14:cNvPr>
                <p14:cNvContentPartPr/>
                <p14:nvPr/>
              </p14:nvContentPartPr>
              <p14:xfrm>
                <a:off x="8685133" y="3096613"/>
                <a:ext cx="398160" cy="353160"/>
              </p14:xfrm>
            </p:contentPart>
          </mc:Choice>
          <mc:Fallback xmlns="">
            <p:pic>
              <p:nvPicPr>
                <p:cNvPr id="16" name="Inkt 15">
                  <a:extLst>
                    <a:ext uri="{FF2B5EF4-FFF2-40B4-BE49-F238E27FC236}">
                      <a16:creationId xmlns:a16="http://schemas.microsoft.com/office/drawing/2014/main" id="{9920D855-4C64-494D-AC02-1C7DA7DCFD6F}"/>
                    </a:ext>
                  </a:extLst>
                </p:cNvPr>
                <p:cNvPicPr/>
                <p:nvPr/>
              </p:nvPicPr>
              <p:blipFill>
                <a:blip r:embed="rId27"/>
                <a:stretch>
                  <a:fillRect/>
                </a:stretch>
              </p:blipFill>
              <p:spPr>
                <a:xfrm>
                  <a:off x="8649133" y="3060613"/>
                  <a:ext cx="469800" cy="424800"/>
                </a:xfrm>
                <a:prstGeom prst="rect">
                  <a:avLst/>
                </a:prstGeom>
              </p:spPr>
            </p:pic>
          </mc:Fallback>
        </mc:AlternateContent>
        <mc:AlternateContent xmlns:mc="http://schemas.openxmlformats.org/markup-compatibility/2006" xmlns:p14="http://schemas.microsoft.com/office/powerpoint/2010/main">
          <mc:Choice Requires="p14">
            <p:contentPart p14:bwMode="auto" r:id="rId28">
              <p14:nvContentPartPr>
                <p14:cNvPr id="17" name="Inkt 16">
                  <a:extLst>
                    <a:ext uri="{FF2B5EF4-FFF2-40B4-BE49-F238E27FC236}">
                      <a16:creationId xmlns:a16="http://schemas.microsoft.com/office/drawing/2014/main" id="{6EC59BCD-A2BA-4BD1-8510-59C2BA1764B6}"/>
                    </a:ext>
                  </a:extLst>
                </p14:cNvPr>
                <p14:cNvContentPartPr/>
                <p14:nvPr/>
              </p14:nvContentPartPr>
              <p14:xfrm>
                <a:off x="8987533" y="2468773"/>
                <a:ext cx="673560" cy="894960"/>
              </p14:xfrm>
            </p:contentPart>
          </mc:Choice>
          <mc:Fallback xmlns="">
            <p:pic>
              <p:nvPicPr>
                <p:cNvPr id="17" name="Inkt 16">
                  <a:extLst>
                    <a:ext uri="{FF2B5EF4-FFF2-40B4-BE49-F238E27FC236}">
                      <a16:creationId xmlns:a16="http://schemas.microsoft.com/office/drawing/2014/main" id="{6EC59BCD-A2BA-4BD1-8510-59C2BA1764B6}"/>
                    </a:ext>
                  </a:extLst>
                </p:cNvPr>
                <p:cNvPicPr/>
                <p:nvPr/>
              </p:nvPicPr>
              <p:blipFill>
                <a:blip r:embed="rId29"/>
                <a:stretch>
                  <a:fillRect/>
                </a:stretch>
              </p:blipFill>
              <p:spPr>
                <a:xfrm>
                  <a:off x="8951533" y="2432773"/>
                  <a:ext cx="745200" cy="966600"/>
                </a:xfrm>
                <a:prstGeom prst="rect">
                  <a:avLst/>
                </a:prstGeom>
              </p:spPr>
            </p:pic>
          </mc:Fallback>
        </mc:AlternateContent>
        <mc:AlternateContent xmlns:mc="http://schemas.openxmlformats.org/markup-compatibility/2006" xmlns:p14="http://schemas.microsoft.com/office/powerpoint/2010/main">
          <mc:Choice Requires="p14">
            <p:contentPart p14:bwMode="auto" r:id="rId30">
              <p14:nvContentPartPr>
                <p14:cNvPr id="18" name="Inkt 17">
                  <a:extLst>
                    <a:ext uri="{FF2B5EF4-FFF2-40B4-BE49-F238E27FC236}">
                      <a16:creationId xmlns:a16="http://schemas.microsoft.com/office/drawing/2014/main" id="{01246964-0B94-40F3-8129-53FBB320B975}"/>
                    </a:ext>
                  </a:extLst>
                </p14:cNvPr>
                <p14:cNvContentPartPr/>
                <p14:nvPr/>
              </p14:nvContentPartPr>
              <p14:xfrm>
                <a:off x="9511333" y="2838133"/>
                <a:ext cx="237600" cy="114120"/>
              </p14:xfrm>
            </p:contentPart>
          </mc:Choice>
          <mc:Fallback xmlns="">
            <p:pic>
              <p:nvPicPr>
                <p:cNvPr id="18" name="Inkt 17">
                  <a:extLst>
                    <a:ext uri="{FF2B5EF4-FFF2-40B4-BE49-F238E27FC236}">
                      <a16:creationId xmlns:a16="http://schemas.microsoft.com/office/drawing/2014/main" id="{01246964-0B94-40F3-8129-53FBB320B975}"/>
                    </a:ext>
                  </a:extLst>
                </p:cNvPr>
                <p:cNvPicPr/>
                <p:nvPr/>
              </p:nvPicPr>
              <p:blipFill>
                <a:blip r:embed="rId31"/>
                <a:stretch>
                  <a:fillRect/>
                </a:stretch>
              </p:blipFill>
              <p:spPr>
                <a:xfrm>
                  <a:off x="9475693" y="2802493"/>
                  <a:ext cx="309240" cy="185760"/>
                </a:xfrm>
                <a:prstGeom prst="rect">
                  <a:avLst/>
                </a:prstGeom>
              </p:spPr>
            </p:pic>
          </mc:Fallback>
        </mc:AlternateContent>
        <mc:AlternateContent xmlns:mc="http://schemas.openxmlformats.org/markup-compatibility/2006" xmlns:p14="http://schemas.microsoft.com/office/powerpoint/2010/main">
          <mc:Choice Requires="p14">
            <p:contentPart p14:bwMode="auto" r:id="rId32">
              <p14:nvContentPartPr>
                <p14:cNvPr id="20" name="Inkt 19">
                  <a:extLst>
                    <a:ext uri="{FF2B5EF4-FFF2-40B4-BE49-F238E27FC236}">
                      <a16:creationId xmlns:a16="http://schemas.microsoft.com/office/drawing/2014/main" id="{85EEF3F0-254B-4C15-B7DE-680E3A6FD764}"/>
                    </a:ext>
                  </a:extLst>
                </p14:cNvPr>
                <p14:cNvContentPartPr/>
                <p14:nvPr/>
              </p14:nvContentPartPr>
              <p14:xfrm>
                <a:off x="10096693" y="2203453"/>
                <a:ext cx="103680" cy="410760"/>
              </p14:xfrm>
            </p:contentPart>
          </mc:Choice>
          <mc:Fallback xmlns="">
            <p:pic>
              <p:nvPicPr>
                <p:cNvPr id="20" name="Inkt 19">
                  <a:extLst>
                    <a:ext uri="{FF2B5EF4-FFF2-40B4-BE49-F238E27FC236}">
                      <a16:creationId xmlns:a16="http://schemas.microsoft.com/office/drawing/2014/main" id="{85EEF3F0-254B-4C15-B7DE-680E3A6FD764}"/>
                    </a:ext>
                  </a:extLst>
                </p:cNvPr>
                <p:cNvPicPr/>
                <p:nvPr/>
              </p:nvPicPr>
              <p:blipFill>
                <a:blip r:embed="rId33"/>
                <a:stretch>
                  <a:fillRect/>
                </a:stretch>
              </p:blipFill>
              <p:spPr>
                <a:xfrm>
                  <a:off x="10060693" y="2167453"/>
                  <a:ext cx="175320" cy="482400"/>
                </a:xfrm>
                <a:prstGeom prst="rect">
                  <a:avLst/>
                </a:prstGeom>
              </p:spPr>
            </p:pic>
          </mc:Fallback>
        </mc:AlternateContent>
        <mc:AlternateContent xmlns:mc="http://schemas.openxmlformats.org/markup-compatibility/2006" xmlns:p14="http://schemas.microsoft.com/office/powerpoint/2010/main">
          <mc:Choice Requires="p14">
            <p:contentPart p14:bwMode="auto" r:id="rId34">
              <p14:nvContentPartPr>
                <p14:cNvPr id="21" name="Inkt 20">
                  <a:extLst>
                    <a:ext uri="{FF2B5EF4-FFF2-40B4-BE49-F238E27FC236}">
                      <a16:creationId xmlns:a16="http://schemas.microsoft.com/office/drawing/2014/main" id="{5783BAEF-3F50-4E9E-9FB0-0E7AEC60D307}"/>
                    </a:ext>
                  </a:extLst>
                </p14:cNvPr>
                <p14:cNvContentPartPr/>
                <p14:nvPr/>
              </p14:nvContentPartPr>
              <p14:xfrm>
                <a:off x="10268773" y="3014173"/>
                <a:ext cx="4320" cy="3960"/>
              </p14:xfrm>
            </p:contentPart>
          </mc:Choice>
          <mc:Fallback xmlns="">
            <p:pic>
              <p:nvPicPr>
                <p:cNvPr id="21" name="Inkt 20">
                  <a:extLst>
                    <a:ext uri="{FF2B5EF4-FFF2-40B4-BE49-F238E27FC236}">
                      <a16:creationId xmlns:a16="http://schemas.microsoft.com/office/drawing/2014/main" id="{5783BAEF-3F50-4E9E-9FB0-0E7AEC60D307}"/>
                    </a:ext>
                  </a:extLst>
                </p:cNvPr>
                <p:cNvPicPr/>
                <p:nvPr/>
              </p:nvPicPr>
              <p:blipFill>
                <a:blip r:embed="rId35"/>
                <a:stretch>
                  <a:fillRect/>
                </a:stretch>
              </p:blipFill>
              <p:spPr>
                <a:xfrm>
                  <a:off x="10232773" y="2978173"/>
                  <a:ext cx="75960" cy="75600"/>
                </a:xfrm>
                <a:prstGeom prst="rect">
                  <a:avLst/>
                </a:prstGeom>
              </p:spPr>
            </p:pic>
          </mc:Fallback>
        </mc:AlternateContent>
      </p:grpSp>
    </p:spTree>
    <p:extLst>
      <p:ext uri="{BB962C8B-B14F-4D97-AF65-F5344CB8AC3E}">
        <p14:creationId xmlns:p14="http://schemas.microsoft.com/office/powerpoint/2010/main" val="15971363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DDF089-71A8-4CB6-9FA3-B2EDE97D2EFE}"/>
              </a:ext>
            </a:extLst>
          </p:cNvPr>
          <p:cNvSpPr>
            <a:spLocks noGrp="1"/>
          </p:cNvSpPr>
          <p:nvPr>
            <p:ph type="title"/>
          </p:nvPr>
        </p:nvSpPr>
        <p:spPr/>
        <p:txBody>
          <a:bodyPr/>
          <a:lstStyle/>
          <a:p>
            <a:r>
              <a:rPr lang="en-GB" dirty="0"/>
              <a:t>Extra table - -ng and –m (</a:t>
            </a:r>
            <a:r>
              <a:rPr lang="en-GB" dirty="0" err="1"/>
              <a:t>cds</a:t>
            </a:r>
            <a:r>
              <a:rPr lang="en-GB" dirty="0"/>
              <a:t>)</a:t>
            </a:r>
          </a:p>
        </p:txBody>
      </p:sp>
      <p:pic>
        <p:nvPicPr>
          <p:cNvPr id="6" name="Tijdelijke aanduiding voor inhoud 5">
            <a:extLst>
              <a:ext uri="{FF2B5EF4-FFF2-40B4-BE49-F238E27FC236}">
                <a16:creationId xmlns:a16="http://schemas.microsoft.com/office/drawing/2014/main" id="{36A28BA5-BC9C-4C76-B9E2-016709FB3124}"/>
              </a:ext>
            </a:extLst>
          </p:cNvPr>
          <p:cNvPicPr>
            <a:picLocks noGrp="1" noChangeAspect="1"/>
          </p:cNvPicPr>
          <p:nvPr>
            <p:ph idx="1"/>
          </p:nvPr>
        </p:nvPicPr>
        <p:blipFill>
          <a:blip r:embed="rId3"/>
          <a:stretch>
            <a:fillRect/>
          </a:stretch>
        </p:blipFill>
        <p:spPr>
          <a:xfrm>
            <a:off x="1337733" y="2187213"/>
            <a:ext cx="9211733" cy="3165757"/>
          </a:xfrm>
        </p:spPr>
      </p:pic>
      <p:sp>
        <p:nvSpPr>
          <p:cNvPr id="4" name="Tijdelijke aanduiding voor dianummer 3">
            <a:extLst>
              <a:ext uri="{FF2B5EF4-FFF2-40B4-BE49-F238E27FC236}">
                <a16:creationId xmlns:a16="http://schemas.microsoft.com/office/drawing/2014/main" id="{77189665-9BC6-4D90-B54C-C3AAA4AC1852}"/>
              </a:ext>
            </a:extLst>
          </p:cNvPr>
          <p:cNvSpPr>
            <a:spLocks noGrp="1"/>
          </p:cNvSpPr>
          <p:nvPr>
            <p:ph type="sldNum" sz="quarter" idx="12"/>
          </p:nvPr>
        </p:nvSpPr>
        <p:spPr/>
        <p:txBody>
          <a:bodyPr/>
          <a:lstStyle/>
          <a:p>
            <a:fld id="{5ACEF731-4A4E-457B-B4F0-4FD6D2D727D7}" type="slidenum">
              <a:rPr lang="en-GB" smtClean="0"/>
              <a:t>29</a:t>
            </a:fld>
            <a:endParaRPr lang="en-GB"/>
          </a:p>
        </p:txBody>
      </p:sp>
    </p:spTree>
    <p:extLst>
      <p:ext uri="{BB962C8B-B14F-4D97-AF65-F5344CB8AC3E}">
        <p14:creationId xmlns:p14="http://schemas.microsoft.com/office/powerpoint/2010/main" val="4082722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8BAFBC-43A0-411F-B5C5-EF58E0401C73}"/>
              </a:ext>
            </a:extLst>
          </p:cNvPr>
          <p:cNvSpPr>
            <a:spLocks noGrp="1"/>
          </p:cNvSpPr>
          <p:nvPr>
            <p:ph type="title"/>
          </p:nvPr>
        </p:nvSpPr>
        <p:spPr/>
        <p:txBody>
          <a:bodyPr/>
          <a:lstStyle/>
          <a:p>
            <a:r>
              <a:rPr lang="en-GB" dirty="0"/>
              <a:t>Dutch diminutives</a:t>
            </a:r>
          </a:p>
        </p:txBody>
      </p:sp>
      <p:sp>
        <p:nvSpPr>
          <p:cNvPr id="3" name="Tijdelijke aanduiding voor inhoud 2">
            <a:extLst>
              <a:ext uri="{FF2B5EF4-FFF2-40B4-BE49-F238E27FC236}">
                <a16:creationId xmlns:a16="http://schemas.microsoft.com/office/drawing/2014/main" id="{13C226CF-0B4C-4E83-BD11-657007A88E7A}"/>
              </a:ext>
            </a:extLst>
          </p:cNvPr>
          <p:cNvSpPr>
            <a:spLocks noGrp="1"/>
          </p:cNvSpPr>
          <p:nvPr>
            <p:ph idx="1"/>
          </p:nvPr>
        </p:nvSpPr>
        <p:spPr/>
        <p:txBody>
          <a:bodyPr/>
          <a:lstStyle/>
          <a:p>
            <a:r>
              <a:rPr lang="en-GB" dirty="0"/>
              <a:t>-je 			→ 		</a:t>
            </a:r>
            <a:r>
              <a:rPr lang="en-GB" dirty="0" err="1"/>
              <a:t>hekje</a:t>
            </a:r>
            <a:r>
              <a:rPr lang="en-GB" dirty="0"/>
              <a:t> 			‘small fence’</a:t>
            </a:r>
          </a:p>
          <a:p>
            <a:r>
              <a:rPr lang="en-GB" dirty="0"/>
              <a:t>-</a:t>
            </a:r>
            <a:r>
              <a:rPr lang="en-GB" dirty="0" err="1"/>
              <a:t>tje</a:t>
            </a:r>
            <a:r>
              <a:rPr lang="en-GB" dirty="0"/>
              <a:t>			→		</a:t>
            </a:r>
            <a:r>
              <a:rPr lang="en-GB" dirty="0" err="1"/>
              <a:t>lepeltje</a:t>
            </a:r>
            <a:r>
              <a:rPr lang="en-GB" dirty="0"/>
              <a:t>		‘small spoon’</a:t>
            </a:r>
          </a:p>
          <a:p>
            <a:r>
              <a:rPr lang="en-GB" dirty="0"/>
              <a:t>-</a:t>
            </a:r>
            <a:r>
              <a:rPr lang="en-GB" dirty="0" err="1"/>
              <a:t>kje</a:t>
            </a:r>
            <a:r>
              <a:rPr lang="en-GB" dirty="0"/>
              <a:t>			→		</a:t>
            </a:r>
            <a:r>
              <a:rPr lang="en-GB" dirty="0" err="1"/>
              <a:t>koninkje</a:t>
            </a:r>
            <a:r>
              <a:rPr lang="en-GB" dirty="0"/>
              <a:t>		‘small king’</a:t>
            </a:r>
          </a:p>
          <a:p>
            <a:r>
              <a:rPr lang="en-GB" dirty="0"/>
              <a:t>-</a:t>
            </a:r>
            <a:r>
              <a:rPr lang="en-GB" dirty="0" err="1"/>
              <a:t>pje</a:t>
            </a:r>
            <a:r>
              <a:rPr lang="en-GB" dirty="0"/>
              <a:t>			→		</a:t>
            </a:r>
            <a:r>
              <a:rPr lang="en-GB" dirty="0" err="1"/>
              <a:t>raampje</a:t>
            </a:r>
            <a:r>
              <a:rPr lang="en-GB" dirty="0"/>
              <a:t>		‘small window’</a:t>
            </a:r>
          </a:p>
          <a:p>
            <a:r>
              <a:rPr lang="en-GB" dirty="0"/>
              <a:t>-</a:t>
            </a:r>
            <a:r>
              <a:rPr lang="en-GB" dirty="0" err="1"/>
              <a:t>etje</a:t>
            </a:r>
            <a:r>
              <a:rPr lang="en-GB" dirty="0"/>
              <a:t>			→		</a:t>
            </a:r>
            <a:r>
              <a:rPr lang="en-GB" dirty="0" err="1"/>
              <a:t>bruggetje</a:t>
            </a:r>
            <a:r>
              <a:rPr lang="en-GB" dirty="0"/>
              <a:t>		‘small bridge’</a:t>
            </a:r>
          </a:p>
        </p:txBody>
      </p:sp>
      <p:sp>
        <p:nvSpPr>
          <p:cNvPr id="4" name="Tijdelijke aanduiding voor dianummer 3">
            <a:extLst>
              <a:ext uri="{FF2B5EF4-FFF2-40B4-BE49-F238E27FC236}">
                <a16:creationId xmlns:a16="http://schemas.microsoft.com/office/drawing/2014/main" id="{2268AC71-8C07-4BF0-9531-C5E835FA39B4}"/>
              </a:ext>
            </a:extLst>
          </p:cNvPr>
          <p:cNvSpPr>
            <a:spLocks noGrp="1"/>
          </p:cNvSpPr>
          <p:nvPr>
            <p:ph type="sldNum" sz="quarter" idx="12"/>
          </p:nvPr>
        </p:nvSpPr>
        <p:spPr/>
        <p:txBody>
          <a:bodyPr/>
          <a:lstStyle/>
          <a:p>
            <a:fld id="{5ACEF731-4A4E-457B-B4F0-4FD6D2D727D7}" type="slidenum">
              <a:rPr lang="en-GB" smtClean="0"/>
              <a:t>3</a:t>
            </a:fld>
            <a:endParaRPr lang="en-GB"/>
          </a:p>
        </p:txBody>
      </p:sp>
    </p:spTree>
    <p:extLst>
      <p:ext uri="{BB962C8B-B14F-4D97-AF65-F5344CB8AC3E}">
        <p14:creationId xmlns:p14="http://schemas.microsoft.com/office/powerpoint/2010/main" val="19511647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02A68A-2546-424F-BC30-ACF31003E5E5}"/>
              </a:ext>
            </a:extLst>
          </p:cNvPr>
          <p:cNvSpPr>
            <a:spLocks noGrp="1"/>
          </p:cNvSpPr>
          <p:nvPr>
            <p:ph type="title"/>
          </p:nvPr>
        </p:nvSpPr>
        <p:spPr/>
        <p:txBody>
          <a:bodyPr/>
          <a:lstStyle/>
          <a:p>
            <a:r>
              <a:rPr lang="en-GB" dirty="0"/>
              <a:t>Extra table – 500 most freq. nouns</a:t>
            </a:r>
          </a:p>
        </p:txBody>
      </p:sp>
      <p:pic>
        <p:nvPicPr>
          <p:cNvPr id="6" name="Tijdelijke aanduiding voor inhoud 5">
            <a:extLst>
              <a:ext uri="{FF2B5EF4-FFF2-40B4-BE49-F238E27FC236}">
                <a16:creationId xmlns:a16="http://schemas.microsoft.com/office/drawing/2014/main" id="{F70A5015-D16C-4CDF-BF1F-5A57D4530883}"/>
              </a:ext>
            </a:extLst>
          </p:cNvPr>
          <p:cNvPicPr>
            <a:picLocks noGrp="1" noChangeAspect="1"/>
          </p:cNvPicPr>
          <p:nvPr>
            <p:ph idx="1"/>
          </p:nvPr>
        </p:nvPicPr>
        <p:blipFill>
          <a:blip r:embed="rId2"/>
          <a:stretch>
            <a:fillRect/>
          </a:stretch>
        </p:blipFill>
        <p:spPr>
          <a:xfrm>
            <a:off x="1388533" y="1969089"/>
            <a:ext cx="8906934" cy="3349302"/>
          </a:xfrm>
        </p:spPr>
      </p:pic>
      <p:sp>
        <p:nvSpPr>
          <p:cNvPr id="4" name="Tijdelijke aanduiding voor dianummer 3">
            <a:extLst>
              <a:ext uri="{FF2B5EF4-FFF2-40B4-BE49-F238E27FC236}">
                <a16:creationId xmlns:a16="http://schemas.microsoft.com/office/drawing/2014/main" id="{64116B8E-BBA6-4270-8937-4F191EE3A4BD}"/>
              </a:ext>
            </a:extLst>
          </p:cNvPr>
          <p:cNvSpPr>
            <a:spLocks noGrp="1"/>
          </p:cNvSpPr>
          <p:nvPr>
            <p:ph type="sldNum" sz="quarter" idx="12"/>
          </p:nvPr>
        </p:nvSpPr>
        <p:spPr/>
        <p:txBody>
          <a:bodyPr/>
          <a:lstStyle/>
          <a:p>
            <a:fld id="{5ACEF731-4A4E-457B-B4F0-4FD6D2D727D7}" type="slidenum">
              <a:rPr lang="en-GB" smtClean="0"/>
              <a:t>30</a:t>
            </a:fld>
            <a:endParaRPr lang="en-GB"/>
          </a:p>
        </p:txBody>
      </p:sp>
    </p:spTree>
    <p:extLst>
      <p:ext uri="{BB962C8B-B14F-4D97-AF65-F5344CB8AC3E}">
        <p14:creationId xmlns:p14="http://schemas.microsoft.com/office/powerpoint/2010/main" val="22342510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01C07A-90CE-4053-B27B-9BD7B32D13DB}"/>
              </a:ext>
            </a:extLst>
          </p:cNvPr>
          <p:cNvSpPr>
            <a:spLocks noGrp="1"/>
          </p:cNvSpPr>
          <p:nvPr>
            <p:ph type="title"/>
          </p:nvPr>
        </p:nvSpPr>
        <p:spPr/>
        <p:txBody>
          <a:bodyPr/>
          <a:lstStyle/>
          <a:p>
            <a:r>
              <a:rPr lang="en-GB" dirty="0"/>
              <a:t>Extra table – full corpus vs. </a:t>
            </a:r>
            <a:r>
              <a:rPr lang="en-GB" dirty="0" err="1"/>
              <a:t>cds</a:t>
            </a:r>
            <a:r>
              <a:rPr lang="en-GB" dirty="0"/>
              <a:t> corpus</a:t>
            </a:r>
          </a:p>
        </p:txBody>
      </p:sp>
      <p:pic>
        <p:nvPicPr>
          <p:cNvPr id="6" name="Tijdelijke aanduiding voor inhoud 5">
            <a:extLst>
              <a:ext uri="{FF2B5EF4-FFF2-40B4-BE49-F238E27FC236}">
                <a16:creationId xmlns:a16="http://schemas.microsoft.com/office/drawing/2014/main" id="{1EF092A4-66A8-42EE-AB2E-7064BF476338}"/>
              </a:ext>
            </a:extLst>
          </p:cNvPr>
          <p:cNvPicPr>
            <a:picLocks noGrp="1" noChangeAspect="1"/>
          </p:cNvPicPr>
          <p:nvPr>
            <p:ph idx="1"/>
          </p:nvPr>
        </p:nvPicPr>
        <p:blipFill>
          <a:blip r:embed="rId2"/>
          <a:stretch>
            <a:fillRect/>
          </a:stretch>
        </p:blipFill>
        <p:spPr>
          <a:xfrm>
            <a:off x="691683" y="2150533"/>
            <a:ext cx="5240137" cy="3086498"/>
          </a:xfrm>
        </p:spPr>
      </p:pic>
      <p:sp>
        <p:nvSpPr>
          <p:cNvPr id="4" name="Tijdelijke aanduiding voor dianummer 3">
            <a:extLst>
              <a:ext uri="{FF2B5EF4-FFF2-40B4-BE49-F238E27FC236}">
                <a16:creationId xmlns:a16="http://schemas.microsoft.com/office/drawing/2014/main" id="{9A06682B-1D1A-47C8-BB83-19E4BBE41160}"/>
              </a:ext>
            </a:extLst>
          </p:cNvPr>
          <p:cNvSpPr>
            <a:spLocks noGrp="1"/>
          </p:cNvSpPr>
          <p:nvPr>
            <p:ph type="sldNum" sz="quarter" idx="12"/>
          </p:nvPr>
        </p:nvSpPr>
        <p:spPr/>
        <p:txBody>
          <a:bodyPr/>
          <a:lstStyle/>
          <a:p>
            <a:fld id="{5ACEF731-4A4E-457B-B4F0-4FD6D2D727D7}" type="slidenum">
              <a:rPr lang="en-GB" smtClean="0"/>
              <a:t>31</a:t>
            </a:fld>
            <a:endParaRPr lang="en-GB"/>
          </a:p>
        </p:txBody>
      </p:sp>
      <p:pic>
        <p:nvPicPr>
          <p:cNvPr id="8" name="Afbeelding 7">
            <a:extLst>
              <a:ext uri="{FF2B5EF4-FFF2-40B4-BE49-F238E27FC236}">
                <a16:creationId xmlns:a16="http://schemas.microsoft.com/office/drawing/2014/main" id="{380B1B4B-58B1-4882-953D-2107A166C55C}"/>
              </a:ext>
            </a:extLst>
          </p:cNvPr>
          <p:cNvPicPr>
            <a:picLocks noChangeAspect="1"/>
          </p:cNvPicPr>
          <p:nvPr/>
        </p:nvPicPr>
        <p:blipFill>
          <a:blip r:embed="rId3"/>
          <a:stretch>
            <a:fillRect/>
          </a:stretch>
        </p:blipFill>
        <p:spPr>
          <a:xfrm>
            <a:off x="7064229" y="2150533"/>
            <a:ext cx="3938094" cy="2917828"/>
          </a:xfrm>
          <a:prstGeom prst="rect">
            <a:avLst/>
          </a:prstGeom>
        </p:spPr>
      </p:pic>
    </p:spTree>
    <p:extLst>
      <p:ext uri="{BB962C8B-B14F-4D97-AF65-F5344CB8AC3E}">
        <p14:creationId xmlns:p14="http://schemas.microsoft.com/office/powerpoint/2010/main" val="345407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F90736-5604-47AF-A68C-6CC33C98CD33}"/>
              </a:ext>
            </a:extLst>
          </p:cNvPr>
          <p:cNvSpPr>
            <a:spLocks noGrp="1"/>
          </p:cNvSpPr>
          <p:nvPr>
            <p:ph type="title"/>
          </p:nvPr>
        </p:nvSpPr>
        <p:spPr/>
        <p:txBody>
          <a:bodyPr/>
          <a:lstStyle/>
          <a:p>
            <a:r>
              <a:rPr lang="en-GB" dirty="0"/>
              <a:t>Important features in the diminutive space</a:t>
            </a:r>
          </a:p>
        </p:txBody>
      </p:sp>
      <p:sp>
        <p:nvSpPr>
          <p:cNvPr id="3" name="Tijdelijke aanduiding voor inhoud 2">
            <a:extLst>
              <a:ext uri="{FF2B5EF4-FFF2-40B4-BE49-F238E27FC236}">
                <a16:creationId xmlns:a16="http://schemas.microsoft.com/office/drawing/2014/main" id="{B4311EA0-CD16-4600-AF96-F1F775B6B7AF}"/>
              </a:ext>
            </a:extLst>
          </p:cNvPr>
          <p:cNvSpPr>
            <a:spLocks noGrp="1"/>
          </p:cNvSpPr>
          <p:nvPr>
            <p:ph idx="1"/>
          </p:nvPr>
        </p:nvSpPr>
        <p:spPr>
          <a:xfrm>
            <a:off x="1465545" y="1825625"/>
            <a:ext cx="10133556" cy="4351338"/>
          </a:xfrm>
        </p:spPr>
        <p:txBody>
          <a:bodyPr/>
          <a:lstStyle/>
          <a:p>
            <a:pPr marL="514350" indent="-514350">
              <a:buFont typeface="+mj-lt"/>
              <a:buAutoNum type="arabicPeriod"/>
            </a:pPr>
            <a:r>
              <a:rPr lang="en-GB" dirty="0" err="1"/>
              <a:t>Obstruency</a:t>
            </a:r>
            <a:r>
              <a:rPr lang="en-GB" dirty="0"/>
              <a:t> 		</a:t>
            </a:r>
            <a:r>
              <a:rPr lang="en-GB" sz="2400" dirty="0"/>
              <a:t>kat –je (‘cat`)		/ </a:t>
            </a:r>
            <a:r>
              <a:rPr lang="en-GB" sz="2400" dirty="0" err="1"/>
              <a:t>kam</a:t>
            </a:r>
            <a:r>
              <a:rPr lang="en-GB" sz="2400" dirty="0"/>
              <a:t> –</a:t>
            </a:r>
            <a:r>
              <a:rPr lang="en-GB" sz="2400" dirty="0" err="1"/>
              <a:t>etje</a:t>
            </a:r>
            <a:r>
              <a:rPr lang="en-GB" sz="2400" dirty="0"/>
              <a:t> (‘comb`) </a:t>
            </a:r>
          </a:p>
          <a:p>
            <a:pPr marL="514350" indent="-514350">
              <a:buFont typeface="+mj-lt"/>
              <a:buAutoNum type="arabicPeriod"/>
            </a:pPr>
            <a:r>
              <a:rPr lang="en-GB" dirty="0"/>
              <a:t>Vowel Length		</a:t>
            </a:r>
            <a:r>
              <a:rPr lang="en-GB" sz="2400" dirty="0" err="1"/>
              <a:t>raam</a:t>
            </a:r>
            <a:r>
              <a:rPr lang="en-GB" sz="2400" dirty="0"/>
              <a:t> –</a:t>
            </a:r>
            <a:r>
              <a:rPr lang="en-GB" sz="2400" dirty="0" err="1"/>
              <a:t>pje</a:t>
            </a:r>
            <a:r>
              <a:rPr lang="en-GB" sz="2400" dirty="0"/>
              <a:t> (‘window`)	/ ram –</a:t>
            </a:r>
            <a:r>
              <a:rPr lang="en-GB" sz="2400" dirty="0" err="1"/>
              <a:t>etje</a:t>
            </a:r>
            <a:r>
              <a:rPr lang="en-GB" sz="2400" dirty="0"/>
              <a:t> (‘ram’)</a:t>
            </a:r>
          </a:p>
          <a:p>
            <a:pPr marL="514350" indent="-514350">
              <a:buFont typeface="+mj-lt"/>
              <a:buAutoNum type="arabicPeriod"/>
            </a:pPr>
            <a:r>
              <a:rPr lang="en-GB" dirty="0"/>
              <a:t>Stress			</a:t>
            </a:r>
            <a:r>
              <a:rPr lang="en-GB" sz="2400" dirty="0"/>
              <a:t>r</a:t>
            </a:r>
            <a:r>
              <a:rPr lang="en-GB" sz="2400" u="sng" dirty="0"/>
              <a:t>i</a:t>
            </a:r>
            <a:r>
              <a:rPr lang="en-GB" sz="2400" dirty="0"/>
              <a:t>ng –</a:t>
            </a:r>
            <a:r>
              <a:rPr lang="en-GB" sz="2400" dirty="0" err="1"/>
              <a:t>etje</a:t>
            </a:r>
            <a:r>
              <a:rPr lang="en-GB" sz="2400" dirty="0"/>
              <a:t> (‘ring’)	/ h</a:t>
            </a:r>
            <a:r>
              <a:rPr lang="en-GB" sz="2400" u="sng" dirty="0"/>
              <a:t>a</a:t>
            </a:r>
            <a:r>
              <a:rPr lang="en-GB" sz="2400" dirty="0"/>
              <a:t>ring –</a:t>
            </a:r>
            <a:r>
              <a:rPr lang="en-GB" sz="2400" dirty="0" err="1"/>
              <a:t>kje</a:t>
            </a:r>
            <a:r>
              <a:rPr lang="en-GB" sz="2400" dirty="0"/>
              <a:t> (‘herring’)</a:t>
            </a:r>
            <a:endParaRPr lang="en-GB" dirty="0"/>
          </a:p>
          <a:p>
            <a:pPr marL="514350" indent="-514350">
              <a:buFont typeface="+mj-lt"/>
              <a:buAutoNum type="arabicPeriod"/>
            </a:pPr>
            <a:endParaRPr lang="en-GB" dirty="0"/>
          </a:p>
          <a:p>
            <a:pPr marL="514350" indent="-514350">
              <a:buFont typeface="+mj-lt"/>
              <a:buAutoNum type="arabicPeriod"/>
            </a:pPr>
            <a:r>
              <a:rPr lang="en-GB" dirty="0"/>
              <a:t>Ending with –m		</a:t>
            </a:r>
            <a:r>
              <a:rPr lang="en-GB" sz="2400" dirty="0"/>
              <a:t>boom –</a:t>
            </a:r>
            <a:r>
              <a:rPr lang="en-GB" sz="2400" dirty="0" err="1"/>
              <a:t>pje</a:t>
            </a:r>
            <a:r>
              <a:rPr lang="en-GB" sz="2400" dirty="0"/>
              <a:t> (‘tree’)	/ not -m</a:t>
            </a:r>
            <a:endParaRPr lang="en-GB" dirty="0"/>
          </a:p>
          <a:p>
            <a:pPr marL="514350" indent="-514350">
              <a:buFont typeface="+mj-lt"/>
              <a:buAutoNum type="arabicPeriod"/>
            </a:pPr>
            <a:r>
              <a:rPr lang="en-GB" dirty="0"/>
              <a:t>Ending with –ng		</a:t>
            </a:r>
            <a:r>
              <a:rPr lang="en-GB" sz="2400" dirty="0" err="1"/>
              <a:t>koning</a:t>
            </a:r>
            <a:r>
              <a:rPr lang="en-GB" sz="2400" dirty="0"/>
              <a:t> –</a:t>
            </a:r>
            <a:r>
              <a:rPr lang="en-GB" sz="2400" dirty="0" err="1"/>
              <a:t>kje</a:t>
            </a:r>
            <a:r>
              <a:rPr lang="en-GB" sz="2400" dirty="0"/>
              <a:t> (‘king’)	/ not -ng</a:t>
            </a:r>
            <a:endParaRPr lang="en-GB" dirty="0"/>
          </a:p>
        </p:txBody>
      </p:sp>
      <p:sp>
        <p:nvSpPr>
          <p:cNvPr id="4" name="Tekstvak 3">
            <a:extLst>
              <a:ext uri="{FF2B5EF4-FFF2-40B4-BE49-F238E27FC236}">
                <a16:creationId xmlns:a16="http://schemas.microsoft.com/office/drawing/2014/main" id="{41E667A6-88E4-4803-AAC7-1B6E8FDA1F62}"/>
              </a:ext>
            </a:extLst>
          </p:cNvPr>
          <p:cNvSpPr txBox="1"/>
          <p:nvPr/>
        </p:nvSpPr>
        <p:spPr>
          <a:xfrm>
            <a:off x="1265128" y="5338583"/>
            <a:ext cx="10534390" cy="1200329"/>
          </a:xfrm>
          <a:prstGeom prst="rect">
            <a:avLst/>
          </a:prstGeom>
          <a:noFill/>
        </p:spPr>
        <p:txBody>
          <a:bodyPr wrap="square" rtlCol="0">
            <a:spAutoFit/>
          </a:bodyPr>
          <a:lstStyle/>
          <a:p>
            <a:pPr marL="285750" indent="-285750">
              <a:buFont typeface="Arial" panose="020B0604020202020204" pitchFamily="34" charset="0"/>
              <a:buChar char="•"/>
            </a:pPr>
            <a:r>
              <a:rPr lang="en-US" dirty="0" err="1"/>
              <a:t>Booij</a:t>
            </a:r>
            <a:r>
              <a:rPr lang="en-US" dirty="0"/>
              <a:t>, G. (1999). The phonology of Dutch (vol. 5). Oxford, United Kingdom: Oxford University Press.</a:t>
            </a:r>
          </a:p>
          <a:p>
            <a:pPr marL="285750" indent="-285750">
              <a:buFont typeface="Arial" panose="020B0604020202020204" pitchFamily="34" charset="0"/>
              <a:buChar char="•"/>
            </a:pPr>
            <a:r>
              <a:rPr lang="en-US" dirty="0" err="1"/>
              <a:t>Souman</a:t>
            </a:r>
            <a:r>
              <a:rPr lang="en-US" dirty="0"/>
              <a:t>, A. &amp; Gillis, S. (2007). A longitudinal study of the acquisition of diminutives in Dutch. Language acquisition and language disorders, 43 , 183-206.</a:t>
            </a:r>
          </a:p>
          <a:p>
            <a:endParaRPr lang="en-GB" dirty="0"/>
          </a:p>
        </p:txBody>
      </p:sp>
      <p:sp>
        <p:nvSpPr>
          <p:cNvPr id="5" name="Tijdelijke aanduiding voor dianummer 4">
            <a:extLst>
              <a:ext uri="{FF2B5EF4-FFF2-40B4-BE49-F238E27FC236}">
                <a16:creationId xmlns:a16="http://schemas.microsoft.com/office/drawing/2014/main" id="{289F37B9-4D28-46AB-8C19-F1A1E1941E56}"/>
              </a:ext>
            </a:extLst>
          </p:cNvPr>
          <p:cNvSpPr>
            <a:spLocks noGrp="1"/>
          </p:cNvSpPr>
          <p:nvPr>
            <p:ph type="sldNum" sz="quarter" idx="12"/>
          </p:nvPr>
        </p:nvSpPr>
        <p:spPr/>
        <p:txBody>
          <a:bodyPr/>
          <a:lstStyle/>
          <a:p>
            <a:fld id="{5ACEF731-4A4E-457B-B4F0-4FD6D2D727D7}" type="slidenum">
              <a:rPr lang="en-GB" smtClean="0"/>
              <a:t>4</a:t>
            </a:fld>
            <a:endParaRPr lang="en-GB"/>
          </a:p>
        </p:txBody>
      </p:sp>
    </p:spTree>
    <p:extLst>
      <p:ext uri="{BB962C8B-B14F-4D97-AF65-F5344CB8AC3E}">
        <p14:creationId xmlns:p14="http://schemas.microsoft.com/office/powerpoint/2010/main" val="619063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A64FCE-C114-454F-AC26-42189F823B97}"/>
              </a:ext>
            </a:extLst>
          </p:cNvPr>
          <p:cNvSpPr>
            <a:spLocks noGrp="1"/>
          </p:cNvSpPr>
          <p:nvPr>
            <p:ph type="title"/>
          </p:nvPr>
        </p:nvSpPr>
        <p:spPr>
          <a:xfrm>
            <a:off x="838200" y="2766218"/>
            <a:ext cx="10515600" cy="1325563"/>
          </a:xfrm>
        </p:spPr>
        <p:txBody>
          <a:bodyPr/>
          <a:lstStyle/>
          <a:p>
            <a:pPr algn="ctr"/>
            <a:r>
              <a:rPr lang="en-GB" dirty="0"/>
              <a:t>Tolerance Principle</a:t>
            </a:r>
          </a:p>
        </p:txBody>
      </p:sp>
      <p:sp>
        <p:nvSpPr>
          <p:cNvPr id="3" name="Tijdelijke aanduiding voor inhoud 2">
            <a:extLst>
              <a:ext uri="{FF2B5EF4-FFF2-40B4-BE49-F238E27FC236}">
                <a16:creationId xmlns:a16="http://schemas.microsoft.com/office/drawing/2014/main" id="{2AD72030-0700-400E-9582-18D5C6240778}"/>
              </a:ext>
            </a:extLst>
          </p:cNvPr>
          <p:cNvSpPr>
            <a:spLocks noGrp="1"/>
          </p:cNvSpPr>
          <p:nvPr>
            <p:ph idx="1"/>
          </p:nvPr>
        </p:nvSpPr>
        <p:spPr>
          <a:xfrm>
            <a:off x="1659467" y="5452533"/>
            <a:ext cx="9694333" cy="724429"/>
          </a:xfrm>
        </p:spPr>
        <p:txBody>
          <a:bodyPr>
            <a:normAutofit/>
          </a:bodyPr>
          <a:lstStyle/>
          <a:p>
            <a:r>
              <a:rPr lang="en-GB" sz="1800" dirty="0"/>
              <a:t>Yang, C. (2016). The price of linguistic productivity - How children learn to break the rules of language. Cambridge, Massachusetts: The MIT Press</a:t>
            </a:r>
          </a:p>
        </p:txBody>
      </p:sp>
      <p:sp>
        <p:nvSpPr>
          <p:cNvPr id="4" name="Tijdelijke aanduiding voor dianummer 3">
            <a:extLst>
              <a:ext uri="{FF2B5EF4-FFF2-40B4-BE49-F238E27FC236}">
                <a16:creationId xmlns:a16="http://schemas.microsoft.com/office/drawing/2014/main" id="{62707EE4-22AA-4BC9-B1DF-EB895AA51D6D}"/>
              </a:ext>
            </a:extLst>
          </p:cNvPr>
          <p:cNvSpPr>
            <a:spLocks noGrp="1"/>
          </p:cNvSpPr>
          <p:nvPr>
            <p:ph type="sldNum" sz="quarter" idx="12"/>
          </p:nvPr>
        </p:nvSpPr>
        <p:spPr/>
        <p:txBody>
          <a:bodyPr/>
          <a:lstStyle/>
          <a:p>
            <a:fld id="{5ACEF731-4A4E-457B-B4F0-4FD6D2D727D7}" type="slidenum">
              <a:rPr lang="en-GB" smtClean="0"/>
              <a:t>5</a:t>
            </a:fld>
            <a:endParaRPr lang="en-GB"/>
          </a:p>
        </p:txBody>
      </p:sp>
    </p:spTree>
    <p:extLst>
      <p:ext uri="{BB962C8B-B14F-4D97-AF65-F5344CB8AC3E}">
        <p14:creationId xmlns:p14="http://schemas.microsoft.com/office/powerpoint/2010/main" val="2891016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FB5769-1015-4DE1-89B0-A3A81C9DFFF5}"/>
              </a:ext>
            </a:extLst>
          </p:cNvPr>
          <p:cNvSpPr>
            <a:spLocks noGrp="1"/>
          </p:cNvSpPr>
          <p:nvPr>
            <p:ph type="title"/>
          </p:nvPr>
        </p:nvSpPr>
        <p:spPr/>
        <p:txBody>
          <a:bodyPr/>
          <a:lstStyle/>
          <a:p>
            <a:r>
              <a:rPr lang="en-GB" dirty="0"/>
              <a:t>Corpus study</a:t>
            </a:r>
          </a:p>
        </p:txBody>
      </p:sp>
      <p:sp>
        <p:nvSpPr>
          <p:cNvPr id="4" name="Tekstvak 3">
            <a:extLst>
              <a:ext uri="{FF2B5EF4-FFF2-40B4-BE49-F238E27FC236}">
                <a16:creationId xmlns:a16="http://schemas.microsoft.com/office/drawing/2014/main" id="{7EC6EB2A-826A-4F82-AAD8-33B11908FE00}"/>
              </a:ext>
            </a:extLst>
          </p:cNvPr>
          <p:cNvSpPr txBox="1"/>
          <p:nvPr/>
        </p:nvSpPr>
        <p:spPr>
          <a:xfrm>
            <a:off x="660401" y="5774267"/>
            <a:ext cx="11239326" cy="584775"/>
          </a:xfrm>
          <a:prstGeom prst="rect">
            <a:avLst/>
          </a:prstGeom>
          <a:noFill/>
        </p:spPr>
        <p:txBody>
          <a:bodyPr wrap="square" rtlCol="0">
            <a:spAutoFit/>
          </a:bodyPr>
          <a:lstStyle/>
          <a:p>
            <a:pPr marL="285750" indent="-285750">
              <a:buFont typeface="Arial" panose="020B0604020202020204" pitchFamily="34" charset="0"/>
              <a:buChar char="•"/>
            </a:pPr>
            <a:r>
              <a:rPr lang="en-US" sz="1600" dirty="0" err="1"/>
              <a:t>Odijk</a:t>
            </a:r>
            <a:r>
              <a:rPr lang="en-US" sz="1600" dirty="0"/>
              <a:t>, J. (2015). Linguistic research with </a:t>
            </a:r>
            <a:r>
              <a:rPr lang="en-US" sz="1600" dirty="0" err="1"/>
              <a:t>PaQu</a:t>
            </a:r>
            <a:r>
              <a:rPr lang="en-US" sz="1600" dirty="0"/>
              <a:t>. Computational Linguistics in The Netherlands, 5 , 3-14.</a:t>
            </a:r>
          </a:p>
          <a:p>
            <a:pPr marL="285750" indent="-285750">
              <a:buFont typeface="Arial" panose="020B0604020202020204" pitchFamily="34" charset="0"/>
              <a:buChar char="•"/>
            </a:pPr>
            <a:r>
              <a:rPr lang="en-US" sz="1600" dirty="0" err="1"/>
              <a:t>MacWhinney</a:t>
            </a:r>
            <a:r>
              <a:rPr lang="en-US" sz="1600" dirty="0"/>
              <a:t>, B. (2000). The CHILDES Project: Tools for analyzing talk. 3rd edition. Mahwah, USA: Lawrence Erlbaum Associates.</a:t>
            </a:r>
            <a:endParaRPr lang="en-GB" sz="1600" dirty="0"/>
          </a:p>
        </p:txBody>
      </p:sp>
      <p:sp>
        <p:nvSpPr>
          <p:cNvPr id="3" name="Tijdelijke aanduiding voor dianummer 2">
            <a:extLst>
              <a:ext uri="{FF2B5EF4-FFF2-40B4-BE49-F238E27FC236}">
                <a16:creationId xmlns:a16="http://schemas.microsoft.com/office/drawing/2014/main" id="{DBD1585C-9E23-45D8-834F-6FA9909B1178}"/>
              </a:ext>
            </a:extLst>
          </p:cNvPr>
          <p:cNvSpPr>
            <a:spLocks noGrp="1"/>
          </p:cNvSpPr>
          <p:nvPr>
            <p:ph type="sldNum" sz="quarter" idx="12"/>
          </p:nvPr>
        </p:nvSpPr>
        <p:spPr/>
        <p:txBody>
          <a:bodyPr/>
          <a:lstStyle/>
          <a:p>
            <a:fld id="{5ACEF731-4A4E-457B-B4F0-4FD6D2D727D7}" type="slidenum">
              <a:rPr lang="en-GB" smtClean="0"/>
              <a:t>6</a:t>
            </a:fld>
            <a:endParaRPr lang="en-GB"/>
          </a:p>
        </p:txBody>
      </p:sp>
      <p:pic>
        <p:nvPicPr>
          <p:cNvPr id="7" name="Afbeelding 6">
            <a:extLst>
              <a:ext uri="{FF2B5EF4-FFF2-40B4-BE49-F238E27FC236}">
                <a16:creationId xmlns:a16="http://schemas.microsoft.com/office/drawing/2014/main" id="{F3E7BC88-CC9F-4247-B681-B31DCDBCF059}"/>
              </a:ext>
            </a:extLst>
          </p:cNvPr>
          <p:cNvPicPr>
            <a:picLocks noChangeAspect="1"/>
          </p:cNvPicPr>
          <p:nvPr/>
        </p:nvPicPr>
        <p:blipFill>
          <a:blip r:embed="rId3"/>
          <a:stretch>
            <a:fillRect/>
          </a:stretch>
        </p:blipFill>
        <p:spPr>
          <a:xfrm>
            <a:off x="3108585" y="1860021"/>
            <a:ext cx="5054380" cy="3744912"/>
          </a:xfrm>
          <a:prstGeom prst="rect">
            <a:avLst/>
          </a:prstGeom>
        </p:spPr>
      </p:pic>
    </p:spTree>
    <p:extLst>
      <p:ext uri="{BB962C8B-B14F-4D97-AF65-F5344CB8AC3E}">
        <p14:creationId xmlns:p14="http://schemas.microsoft.com/office/powerpoint/2010/main" val="941814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B84DD6-98F6-4920-8D72-52AD814A8E14}"/>
              </a:ext>
            </a:extLst>
          </p:cNvPr>
          <p:cNvSpPr>
            <a:spLocks noGrp="1"/>
          </p:cNvSpPr>
          <p:nvPr>
            <p:ph type="title"/>
          </p:nvPr>
        </p:nvSpPr>
        <p:spPr/>
        <p:txBody>
          <a:bodyPr/>
          <a:lstStyle/>
          <a:p>
            <a:r>
              <a:rPr lang="en-GB" dirty="0"/>
              <a:t>Analysis</a:t>
            </a:r>
          </a:p>
        </p:txBody>
      </p:sp>
      <p:sp>
        <p:nvSpPr>
          <p:cNvPr id="3" name="Tijdelijke aanduiding voor inhoud 2">
            <a:extLst>
              <a:ext uri="{FF2B5EF4-FFF2-40B4-BE49-F238E27FC236}">
                <a16:creationId xmlns:a16="http://schemas.microsoft.com/office/drawing/2014/main" id="{56A72E99-FCFD-4A7E-B4A0-AFBF079280C1}"/>
              </a:ext>
            </a:extLst>
          </p:cNvPr>
          <p:cNvSpPr>
            <a:spLocks noGrp="1"/>
          </p:cNvSpPr>
          <p:nvPr>
            <p:ph idx="1"/>
          </p:nvPr>
        </p:nvSpPr>
        <p:spPr/>
        <p:txBody>
          <a:bodyPr/>
          <a:lstStyle/>
          <a:p>
            <a:endParaRPr lang="en-GB" dirty="0"/>
          </a:p>
        </p:txBody>
      </p:sp>
      <p:pic>
        <p:nvPicPr>
          <p:cNvPr id="5" name="Afbeelding 4">
            <a:extLst>
              <a:ext uri="{FF2B5EF4-FFF2-40B4-BE49-F238E27FC236}">
                <a16:creationId xmlns:a16="http://schemas.microsoft.com/office/drawing/2014/main" id="{7C90A847-D537-434D-8C0C-4298B50C389C}"/>
              </a:ext>
            </a:extLst>
          </p:cNvPr>
          <p:cNvPicPr>
            <a:picLocks noChangeAspect="1"/>
          </p:cNvPicPr>
          <p:nvPr/>
        </p:nvPicPr>
        <p:blipFill>
          <a:blip r:embed="rId3"/>
          <a:stretch>
            <a:fillRect/>
          </a:stretch>
        </p:blipFill>
        <p:spPr>
          <a:xfrm>
            <a:off x="1113971" y="2422951"/>
            <a:ext cx="4459514" cy="2373340"/>
          </a:xfrm>
          <a:prstGeom prst="rect">
            <a:avLst/>
          </a:prstGeom>
        </p:spPr>
      </p:pic>
      <p:sp>
        <p:nvSpPr>
          <p:cNvPr id="4" name="Tijdelijke aanduiding voor dianummer 3">
            <a:extLst>
              <a:ext uri="{FF2B5EF4-FFF2-40B4-BE49-F238E27FC236}">
                <a16:creationId xmlns:a16="http://schemas.microsoft.com/office/drawing/2014/main" id="{F01EA027-8DC7-4D03-AFE8-CC63135189B8}"/>
              </a:ext>
            </a:extLst>
          </p:cNvPr>
          <p:cNvSpPr>
            <a:spLocks noGrp="1"/>
          </p:cNvSpPr>
          <p:nvPr>
            <p:ph type="sldNum" sz="quarter" idx="12"/>
          </p:nvPr>
        </p:nvSpPr>
        <p:spPr/>
        <p:txBody>
          <a:bodyPr/>
          <a:lstStyle/>
          <a:p>
            <a:fld id="{5ACEF731-4A4E-457B-B4F0-4FD6D2D727D7}" type="slidenum">
              <a:rPr lang="en-GB" smtClean="0"/>
              <a:t>7</a:t>
            </a:fld>
            <a:endParaRPr lang="en-GB"/>
          </a:p>
        </p:txBody>
      </p:sp>
      <p:pic>
        <p:nvPicPr>
          <p:cNvPr id="18" name="Afbeelding 17">
            <a:extLst>
              <a:ext uri="{FF2B5EF4-FFF2-40B4-BE49-F238E27FC236}">
                <a16:creationId xmlns:a16="http://schemas.microsoft.com/office/drawing/2014/main" id="{5FFC0888-4494-444B-8B2A-8A5298798126}"/>
              </a:ext>
            </a:extLst>
          </p:cNvPr>
          <p:cNvPicPr>
            <a:picLocks noChangeAspect="1"/>
          </p:cNvPicPr>
          <p:nvPr/>
        </p:nvPicPr>
        <p:blipFill>
          <a:blip r:embed="rId4"/>
          <a:stretch>
            <a:fillRect/>
          </a:stretch>
        </p:blipFill>
        <p:spPr>
          <a:xfrm>
            <a:off x="5936452" y="1870075"/>
            <a:ext cx="5054380" cy="3744912"/>
          </a:xfrm>
          <a:prstGeom prst="rect">
            <a:avLst/>
          </a:prstGeom>
        </p:spPr>
      </p:pic>
      <mc:AlternateContent xmlns:mc="http://schemas.openxmlformats.org/markup-compatibility/2006" xmlns:p14="http://schemas.microsoft.com/office/powerpoint/2010/main">
        <mc:Choice Requires="p14">
          <p:contentPart p14:bwMode="auto" r:id="rId5">
            <p14:nvContentPartPr>
              <p14:cNvPr id="19" name="Inkt 18">
                <a:extLst>
                  <a:ext uri="{FF2B5EF4-FFF2-40B4-BE49-F238E27FC236}">
                    <a16:creationId xmlns:a16="http://schemas.microsoft.com/office/drawing/2014/main" id="{7768430C-B675-4EAC-AE3E-F1C1979FE4BB}"/>
                  </a:ext>
                </a:extLst>
              </p14:cNvPr>
              <p14:cNvContentPartPr/>
              <p14:nvPr/>
            </p14:nvContentPartPr>
            <p14:xfrm>
              <a:off x="8517373" y="3266173"/>
              <a:ext cx="540360" cy="52200"/>
            </p14:xfrm>
          </p:contentPart>
        </mc:Choice>
        <mc:Fallback xmlns="">
          <p:pic>
            <p:nvPicPr>
              <p:cNvPr id="19" name="Inkt 18">
                <a:extLst>
                  <a:ext uri="{FF2B5EF4-FFF2-40B4-BE49-F238E27FC236}">
                    <a16:creationId xmlns:a16="http://schemas.microsoft.com/office/drawing/2014/main" id="{7768430C-B675-4EAC-AE3E-F1C1979FE4BB}"/>
                  </a:ext>
                </a:extLst>
              </p:cNvPr>
              <p:cNvPicPr/>
              <p:nvPr/>
            </p:nvPicPr>
            <p:blipFill>
              <a:blip r:embed="rId6"/>
              <a:stretch>
                <a:fillRect/>
              </a:stretch>
            </p:blipFill>
            <p:spPr>
              <a:xfrm>
                <a:off x="8463373" y="3158533"/>
                <a:ext cx="648000" cy="26784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20" name="Inkt 19">
                <a:extLst>
                  <a:ext uri="{FF2B5EF4-FFF2-40B4-BE49-F238E27FC236}">
                    <a16:creationId xmlns:a16="http://schemas.microsoft.com/office/drawing/2014/main" id="{16E24FDC-EFBA-43E5-B8CF-F378AB074DA0}"/>
                  </a:ext>
                </a:extLst>
              </p14:cNvPr>
              <p14:cNvContentPartPr/>
              <p14:nvPr/>
            </p14:nvContentPartPr>
            <p14:xfrm>
              <a:off x="8838853" y="3725173"/>
              <a:ext cx="269640" cy="15120"/>
            </p14:xfrm>
          </p:contentPart>
        </mc:Choice>
        <mc:Fallback xmlns="">
          <p:pic>
            <p:nvPicPr>
              <p:cNvPr id="20" name="Inkt 19">
                <a:extLst>
                  <a:ext uri="{FF2B5EF4-FFF2-40B4-BE49-F238E27FC236}">
                    <a16:creationId xmlns:a16="http://schemas.microsoft.com/office/drawing/2014/main" id="{16E24FDC-EFBA-43E5-B8CF-F378AB074DA0}"/>
                  </a:ext>
                </a:extLst>
              </p:cNvPr>
              <p:cNvPicPr/>
              <p:nvPr/>
            </p:nvPicPr>
            <p:blipFill>
              <a:blip r:embed="rId8"/>
              <a:stretch>
                <a:fillRect/>
              </a:stretch>
            </p:blipFill>
            <p:spPr>
              <a:xfrm>
                <a:off x="8785213" y="3617173"/>
                <a:ext cx="377280" cy="23076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21" name="Inkt 20">
                <a:extLst>
                  <a:ext uri="{FF2B5EF4-FFF2-40B4-BE49-F238E27FC236}">
                    <a16:creationId xmlns:a16="http://schemas.microsoft.com/office/drawing/2014/main" id="{960C2BD6-755B-4C6D-8A72-B998D9FD20F6}"/>
                  </a:ext>
                </a:extLst>
              </p14:cNvPr>
              <p14:cNvContentPartPr/>
              <p14:nvPr/>
            </p14:nvContentPartPr>
            <p14:xfrm>
              <a:off x="8517373" y="4198573"/>
              <a:ext cx="635760" cy="57960"/>
            </p14:xfrm>
          </p:contentPart>
        </mc:Choice>
        <mc:Fallback xmlns="">
          <p:pic>
            <p:nvPicPr>
              <p:cNvPr id="21" name="Inkt 20">
                <a:extLst>
                  <a:ext uri="{FF2B5EF4-FFF2-40B4-BE49-F238E27FC236}">
                    <a16:creationId xmlns:a16="http://schemas.microsoft.com/office/drawing/2014/main" id="{960C2BD6-755B-4C6D-8A72-B998D9FD20F6}"/>
                  </a:ext>
                </a:extLst>
              </p:cNvPr>
              <p:cNvPicPr/>
              <p:nvPr/>
            </p:nvPicPr>
            <p:blipFill>
              <a:blip r:embed="rId10"/>
              <a:stretch>
                <a:fillRect/>
              </a:stretch>
            </p:blipFill>
            <p:spPr>
              <a:xfrm>
                <a:off x="8463373" y="4090573"/>
                <a:ext cx="743400" cy="27360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22" name="Inkt 21">
                <a:extLst>
                  <a:ext uri="{FF2B5EF4-FFF2-40B4-BE49-F238E27FC236}">
                    <a16:creationId xmlns:a16="http://schemas.microsoft.com/office/drawing/2014/main" id="{6806F643-277E-4DAB-BF9B-36E86087ED31}"/>
                  </a:ext>
                </a:extLst>
              </p14:cNvPr>
              <p14:cNvContentPartPr/>
              <p14:nvPr/>
            </p14:nvContentPartPr>
            <p14:xfrm>
              <a:off x="8618893" y="4723093"/>
              <a:ext cx="422280" cy="34560"/>
            </p14:xfrm>
          </p:contentPart>
        </mc:Choice>
        <mc:Fallback xmlns="">
          <p:pic>
            <p:nvPicPr>
              <p:cNvPr id="22" name="Inkt 21">
                <a:extLst>
                  <a:ext uri="{FF2B5EF4-FFF2-40B4-BE49-F238E27FC236}">
                    <a16:creationId xmlns:a16="http://schemas.microsoft.com/office/drawing/2014/main" id="{6806F643-277E-4DAB-BF9B-36E86087ED31}"/>
                  </a:ext>
                </a:extLst>
              </p:cNvPr>
              <p:cNvPicPr/>
              <p:nvPr/>
            </p:nvPicPr>
            <p:blipFill>
              <a:blip r:embed="rId12"/>
              <a:stretch>
                <a:fillRect/>
              </a:stretch>
            </p:blipFill>
            <p:spPr>
              <a:xfrm>
                <a:off x="8565253" y="4615093"/>
                <a:ext cx="529920" cy="25020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23" name="Inkt 22">
                <a:extLst>
                  <a:ext uri="{FF2B5EF4-FFF2-40B4-BE49-F238E27FC236}">
                    <a16:creationId xmlns:a16="http://schemas.microsoft.com/office/drawing/2014/main" id="{31804AE2-DD3A-4D67-B542-E8C273824DE7}"/>
                  </a:ext>
                </a:extLst>
              </p14:cNvPr>
              <p14:cNvContentPartPr/>
              <p14:nvPr/>
            </p14:nvContentPartPr>
            <p14:xfrm>
              <a:off x="8448973" y="5215213"/>
              <a:ext cx="574560" cy="360"/>
            </p14:xfrm>
          </p:contentPart>
        </mc:Choice>
        <mc:Fallback xmlns="">
          <p:pic>
            <p:nvPicPr>
              <p:cNvPr id="23" name="Inkt 22">
                <a:extLst>
                  <a:ext uri="{FF2B5EF4-FFF2-40B4-BE49-F238E27FC236}">
                    <a16:creationId xmlns:a16="http://schemas.microsoft.com/office/drawing/2014/main" id="{31804AE2-DD3A-4D67-B542-E8C273824DE7}"/>
                  </a:ext>
                </a:extLst>
              </p:cNvPr>
              <p:cNvPicPr/>
              <p:nvPr/>
            </p:nvPicPr>
            <p:blipFill>
              <a:blip r:embed="rId14"/>
              <a:stretch>
                <a:fillRect/>
              </a:stretch>
            </p:blipFill>
            <p:spPr>
              <a:xfrm>
                <a:off x="8395333" y="5107213"/>
                <a:ext cx="682200" cy="216000"/>
              </a:xfrm>
              <a:prstGeom prst="rect">
                <a:avLst/>
              </a:prstGeom>
            </p:spPr>
          </p:pic>
        </mc:Fallback>
      </mc:AlternateContent>
    </p:spTree>
    <p:extLst>
      <p:ext uri="{BB962C8B-B14F-4D97-AF65-F5344CB8AC3E}">
        <p14:creationId xmlns:p14="http://schemas.microsoft.com/office/powerpoint/2010/main" val="14944584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B84DD6-98F6-4920-8D72-52AD814A8E14}"/>
              </a:ext>
            </a:extLst>
          </p:cNvPr>
          <p:cNvSpPr>
            <a:spLocks noGrp="1"/>
          </p:cNvSpPr>
          <p:nvPr>
            <p:ph type="title"/>
          </p:nvPr>
        </p:nvSpPr>
        <p:spPr/>
        <p:txBody>
          <a:bodyPr/>
          <a:lstStyle/>
          <a:p>
            <a:r>
              <a:rPr lang="en-GB" dirty="0"/>
              <a:t>Analysis</a:t>
            </a:r>
          </a:p>
        </p:txBody>
      </p:sp>
      <p:pic>
        <p:nvPicPr>
          <p:cNvPr id="5" name="Afbeelding 4">
            <a:extLst>
              <a:ext uri="{FF2B5EF4-FFF2-40B4-BE49-F238E27FC236}">
                <a16:creationId xmlns:a16="http://schemas.microsoft.com/office/drawing/2014/main" id="{7C90A847-D537-434D-8C0C-4298B50C389C}"/>
              </a:ext>
            </a:extLst>
          </p:cNvPr>
          <p:cNvPicPr>
            <a:picLocks noChangeAspect="1"/>
          </p:cNvPicPr>
          <p:nvPr/>
        </p:nvPicPr>
        <p:blipFill>
          <a:blip r:embed="rId3"/>
          <a:stretch>
            <a:fillRect/>
          </a:stretch>
        </p:blipFill>
        <p:spPr>
          <a:xfrm>
            <a:off x="1113971" y="2473055"/>
            <a:ext cx="4459514" cy="2373340"/>
          </a:xfrm>
          <a:prstGeom prst="rect">
            <a:avLst/>
          </a:prstGeom>
        </p:spPr>
      </p:pic>
      <mc:AlternateContent xmlns:mc="http://schemas.openxmlformats.org/markup-compatibility/2006" xmlns:p14="http://schemas.microsoft.com/office/powerpoint/2010/main">
        <mc:Choice Requires="p14">
          <p:contentPart p14:bwMode="auto" r:id="rId4">
            <p14:nvContentPartPr>
              <p14:cNvPr id="23" name="Inkt 22">
                <a:extLst>
                  <a:ext uri="{FF2B5EF4-FFF2-40B4-BE49-F238E27FC236}">
                    <a16:creationId xmlns:a16="http://schemas.microsoft.com/office/drawing/2014/main" id="{950D903F-B002-40F2-A1FA-985D051BE5AD}"/>
                  </a:ext>
                </a:extLst>
              </p14:cNvPr>
              <p14:cNvContentPartPr/>
              <p14:nvPr/>
            </p14:nvContentPartPr>
            <p14:xfrm>
              <a:off x="-2403858" y="2245340"/>
              <a:ext cx="3240" cy="18360"/>
            </p14:xfrm>
          </p:contentPart>
        </mc:Choice>
        <mc:Fallback xmlns="">
          <p:pic>
            <p:nvPicPr>
              <p:cNvPr id="23" name="Inkt 22">
                <a:extLst>
                  <a:ext uri="{FF2B5EF4-FFF2-40B4-BE49-F238E27FC236}">
                    <a16:creationId xmlns:a16="http://schemas.microsoft.com/office/drawing/2014/main" id="{950D903F-B002-40F2-A1FA-985D051BE5AD}"/>
                  </a:ext>
                </a:extLst>
              </p:cNvPr>
              <p:cNvPicPr/>
              <p:nvPr/>
            </p:nvPicPr>
            <p:blipFill>
              <a:blip r:embed="rId6"/>
              <a:stretch>
                <a:fillRect/>
              </a:stretch>
            </p:blipFill>
            <p:spPr>
              <a:xfrm>
                <a:off x="-2439858" y="2209700"/>
                <a:ext cx="74880" cy="90000"/>
              </a:xfrm>
              <a:prstGeom prst="rect">
                <a:avLst/>
              </a:prstGeom>
            </p:spPr>
          </p:pic>
        </mc:Fallback>
      </mc:AlternateContent>
      <p:sp>
        <p:nvSpPr>
          <p:cNvPr id="4" name="Tijdelijke aanduiding voor dianummer 3">
            <a:extLst>
              <a:ext uri="{FF2B5EF4-FFF2-40B4-BE49-F238E27FC236}">
                <a16:creationId xmlns:a16="http://schemas.microsoft.com/office/drawing/2014/main" id="{319ADFCB-AEE0-4755-BA7A-F2E5980480B4}"/>
              </a:ext>
            </a:extLst>
          </p:cNvPr>
          <p:cNvSpPr>
            <a:spLocks noGrp="1"/>
          </p:cNvSpPr>
          <p:nvPr>
            <p:ph type="sldNum" sz="quarter" idx="12"/>
          </p:nvPr>
        </p:nvSpPr>
        <p:spPr/>
        <p:txBody>
          <a:bodyPr/>
          <a:lstStyle/>
          <a:p>
            <a:fld id="{5ACEF731-4A4E-457B-B4F0-4FD6D2D727D7}" type="slidenum">
              <a:rPr lang="en-GB" smtClean="0"/>
              <a:t>8</a:t>
            </a:fld>
            <a:endParaRPr lang="en-GB"/>
          </a:p>
        </p:txBody>
      </p:sp>
      <p:sp>
        <p:nvSpPr>
          <p:cNvPr id="108" name="Tekstvak 107">
            <a:extLst>
              <a:ext uri="{FF2B5EF4-FFF2-40B4-BE49-F238E27FC236}">
                <a16:creationId xmlns:a16="http://schemas.microsoft.com/office/drawing/2014/main" id="{C5DE1C8B-6D11-440F-A633-4BA9CA18892D}"/>
              </a:ext>
            </a:extLst>
          </p:cNvPr>
          <p:cNvSpPr txBox="1"/>
          <p:nvPr/>
        </p:nvSpPr>
        <p:spPr>
          <a:xfrm>
            <a:off x="5972953" y="3366126"/>
            <a:ext cx="1818318" cy="584775"/>
          </a:xfrm>
          <a:prstGeom prst="rect">
            <a:avLst/>
          </a:prstGeom>
          <a:noFill/>
        </p:spPr>
        <p:txBody>
          <a:bodyPr wrap="none" rtlCol="0" anchor="ctr" anchorCtr="1">
            <a:spAutoFit/>
          </a:bodyPr>
          <a:lstStyle/>
          <a:p>
            <a:pPr algn="ctr"/>
            <a:r>
              <a:rPr lang="nl-NL" sz="3200" dirty="0"/>
              <a:t>Total: </a:t>
            </a:r>
            <a:r>
              <a:rPr lang="nl-NL" sz="3200" dirty="0">
                <a:solidFill>
                  <a:srgbClr val="00FFFF"/>
                </a:solidFill>
              </a:rPr>
              <a:t>708</a:t>
            </a:r>
            <a:endParaRPr lang="nl-NL" sz="3600" dirty="0">
              <a:solidFill>
                <a:srgbClr val="00FFFF"/>
              </a:solidFill>
            </a:endParaRPr>
          </a:p>
        </p:txBody>
      </p:sp>
      <p:sp>
        <p:nvSpPr>
          <p:cNvPr id="76" name="Tekstfelt 75">
            <a:extLst>
              <a:ext uri="{FF2B5EF4-FFF2-40B4-BE49-F238E27FC236}">
                <a16:creationId xmlns:a16="http://schemas.microsoft.com/office/drawing/2014/main" id="{A81D2DBD-5D16-49EC-BA1A-D927405E5680}"/>
              </a:ext>
            </a:extLst>
          </p:cNvPr>
          <p:cNvSpPr txBox="1"/>
          <p:nvPr/>
        </p:nvSpPr>
        <p:spPr>
          <a:xfrm>
            <a:off x="5883508" y="5564887"/>
            <a:ext cx="2799357" cy="584775"/>
          </a:xfrm>
          <a:prstGeom prst="rect">
            <a:avLst/>
          </a:prstGeom>
          <a:noFill/>
        </p:spPr>
        <p:txBody>
          <a:bodyPr wrap="none" rtlCol="0" anchor="ctr" anchorCtr="1">
            <a:spAutoFit/>
          </a:bodyPr>
          <a:lstStyle/>
          <a:p>
            <a:pPr algn="ctr"/>
            <a:r>
              <a:rPr lang="nl-NL" sz="3200" dirty="0" err="1"/>
              <a:t>Exceptions</a:t>
            </a:r>
            <a:r>
              <a:rPr lang="nl-NL" sz="3200" dirty="0"/>
              <a:t>:</a:t>
            </a:r>
            <a:r>
              <a:rPr lang="nl-NL" sz="3200" b="1" dirty="0">
                <a:solidFill>
                  <a:srgbClr val="F6630D"/>
                </a:solidFill>
              </a:rPr>
              <a:t> </a:t>
            </a:r>
            <a:r>
              <a:rPr lang="nl-NL" sz="3200" b="1" dirty="0">
                <a:solidFill>
                  <a:srgbClr val="FF00FF"/>
                </a:solidFill>
              </a:rPr>
              <a:t>317</a:t>
            </a:r>
            <a:endParaRPr lang="nl-NL" sz="3600" dirty="0">
              <a:solidFill>
                <a:srgbClr val="FF00FF"/>
              </a:solidFill>
            </a:endParaRPr>
          </a:p>
        </p:txBody>
      </p:sp>
      <mc:AlternateContent xmlns:mc="http://schemas.openxmlformats.org/markup-compatibility/2006">
        <mc:Choice xmlns:a14="http://schemas.microsoft.com/office/drawing/2010/main" Requires="a14">
          <p:sp>
            <p:nvSpPr>
              <p:cNvPr id="9" name="Tekstvak 8">
                <a:extLst>
                  <a:ext uri="{FF2B5EF4-FFF2-40B4-BE49-F238E27FC236}">
                    <a16:creationId xmlns:a16="http://schemas.microsoft.com/office/drawing/2014/main" id="{9EA6493A-A0A7-45C9-9E52-D3E978ADC19C}"/>
                  </a:ext>
                </a:extLst>
              </p:cNvPr>
              <p:cNvSpPr txBox="1"/>
              <p:nvPr/>
            </p:nvSpPr>
            <p:spPr>
              <a:xfrm>
                <a:off x="6337573" y="4209096"/>
                <a:ext cx="3141820" cy="921984"/>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3200" i="1" smtClean="0">
                              <a:solidFill>
                                <a:schemeClr val="tx1"/>
                              </a:solidFill>
                              <a:latin typeface="Cambria Math" panose="02040503050406030204" pitchFamily="18" charset="0"/>
                            </a:rPr>
                          </m:ctrlPr>
                        </m:fPr>
                        <m:num>
                          <m:r>
                            <a:rPr lang="nl-NL" sz="3200" b="0" i="1" smtClean="0">
                              <a:solidFill>
                                <a:schemeClr val="tx1"/>
                              </a:solidFill>
                              <a:latin typeface="Cambria Math" panose="02040503050406030204" pitchFamily="18" charset="0"/>
                            </a:rPr>
                            <m:t>708</m:t>
                          </m:r>
                        </m:num>
                        <m:den>
                          <m:func>
                            <m:funcPr>
                              <m:ctrlPr>
                                <a:rPr lang="en-GB" sz="3200" i="1">
                                  <a:solidFill>
                                    <a:schemeClr val="tx1"/>
                                  </a:solidFill>
                                  <a:latin typeface="Cambria Math" panose="02040503050406030204" pitchFamily="18" charset="0"/>
                                </a:rPr>
                              </m:ctrlPr>
                            </m:funcPr>
                            <m:fName>
                              <m:r>
                                <m:rPr>
                                  <m:sty m:val="p"/>
                                </m:rPr>
                                <a:rPr lang="en-GB" sz="3200" b="0">
                                  <a:solidFill>
                                    <a:schemeClr val="tx1"/>
                                  </a:solidFill>
                                  <a:latin typeface="Cambria Math" panose="02040503050406030204" pitchFamily="18" charset="0"/>
                                </a:rPr>
                                <m:t>ln</m:t>
                              </m:r>
                            </m:fName>
                            <m:e>
                              <m:r>
                                <a:rPr lang="nl-NL" sz="3200" b="0" i="0" smtClean="0">
                                  <a:solidFill>
                                    <a:schemeClr val="tx1"/>
                                  </a:solidFill>
                                  <a:latin typeface="Cambria Math" panose="02040503050406030204" pitchFamily="18" charset="0"/>
                                </a:rPr>
                                <m:t>708</m:t>
                              </m:r>
                            </m:e>
                          </m:func>
                        </m:den>
                      </m:f>
                      <m:r>
                        <a:rPr lang="en-GB" sz="3200" b="0">
                          <a:solidFill>
                            <a:schemeClr val="tx1"/>
                          </a:solidFill>
                          <a:latin typeface="Cambria Math" panose="02040503050406030204" pitchFamily="18" charset="0"/>
                        </a:rPr>
                        <m:t>=</m:t>
                      </m:r>
                      <m:r>
                        <a:rPr lang="nl-NL" sz="3200" b="0" i="0" smtClean="0">
                          <a:solidFill>
                            <a:schemeClr val="tx1"/>
                          </a:solidFill>
                          <a:latin typeface="Cambria Math" panose="02040503050406030204" pitchFamily="18" charset="0"/>
                        </a:rPr>
                        <m:t>107</m:t>
                      </m:r>
                    </m:oMath>
                  </m:oMathPara>
                </a14:m>
                <a:endParaRPr lang="en-GB" sz="3200" dirty="0">
                  <a:solidFill>
                    <a:srgbClr val="F6630D"/>
                  </a:solidFill>
                </a:endParaRPr>
              </a:p>
            </p:txBody>
          </p:sp>
        </mc:Choice>
        <mc:Fallback>
          <p:sp>
            <p:nvSpPr>
              <p:cNvPr id="9" name="Tekstvak 8">
                <a:extLst>
                  <a:ext uri="{FF2B5EF4-FFF2-40B4-BE49-F238E27FC236}">
                    <a16:creationId xmlns:a16="http://schemas.microsoft.com/office/drawing/2014/main" id="{9EA6493A-A0A7-45C9-9E52-D3E978ADC19C}"/>
                  </a:ext>
                </a:extLst>
              </p:cNvPr>
              <p:cNvSpPr txBox="1">
                <a:spLocks noRot="1" noChangeAspect="1" noMove="1" noResize="1" noEditPoints="1" noAdjustHandles="1" noChangeArrowheads="1" noChangeShapeType="1" noTextEdit="1"/>
              </p:cNvSpPr>
              <p:nvPr/>
            </p:nvSpPr>
            <p:spPr>
              <a:xfrm>
                <a:off x="6337573" y="4209096"/>
                <a:ext cx="3141820" cy="921984"/>
              </a:xfrm>
              <a:prstGeom prst="rect">
                <a:avLst/>
              </a:prstGeom>
              <a:blipFill>
                <a:blip r:embed="rId7"/>
                <a:stretch>
                  <a:fillRect/>
                </a:stretch>
              </a:blipFill>
            </p:spPr>
            <p:txBody>
              <a:bodyPr/>
              <a:lstStyle/>
              <a:p>
                <a:r>
                  <a:rPr lang="en-GB">
                    <a:noFill/>
                  </a:rPr>
                  <a:t> </a:t>
                </a:r>
              </a:p>
            </p:txBody>
          </p:sp>
        </mc:Fallback>
      </mc:AlternateContent>
      <p:pic>
        <p:nvPicPr>
          <p:cNvPr id="6" name="Afbeelding 5">
            <a:extLst>
              <a:ext uri="{FF2B5EF4-FFF2-40B4-BE49-F238E27FC236}">
                <a16:creationId xmlns:a16="http://schemas.microsoft.com/office/drawing/2014/main" id="{55EE6D6F-DB76-4327-B17D-694D3E34F041}"/>
              </a:ext>
            </a:extLst>
          </p:cNvPr>
          <p:cNvPicPr>
            <a:picLocks noChangeAspect="1"/>
          </p:cNvPicPr>
          <p:nvPr/>
        </p:nvPicPr>
        <p:blipFill>
          <a:blip r:embed="rId8"/>
          <a:stretch>
            <a:fillRect/>
          </a:stretch>
        </p:blipFill>
        <p:spPr>
          <a:xfrm>
            <a:off x="8208960" y="466605"/>
            <a:ext cx="3526884" cy="2421251"/>
          </a:xfrm>
          <a:prstGeom prst="rect">
            <a:avLst/>
          </a:prstGeom>
        </p:spPr>
      </p:pic>
    </p:spTree>
    <p:extLst>
      <p:ext uri="{BB962C8B-B14F-4D97-AF65-F5344CB8AC3E}">
        <p14:creationId xmlns:p14="http://schemas.microsoft.com/office/powerpoint/2010/main" val="9597233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B84DD6-98F6-4920-8D72-52AD814A8E14}"/>
              </a:ext>
            </a:extLst>
          </p:cNvPr>
          <p:cNvSpPr>
            <a:spLocks noGrp="1"/>
          </p:cNvSpPr>
          <p:nvPr>
            <p:ph type="title"/>
          </p:nvPr>
        </p:nvSpPr>
        <p:spPr/>
        <p:txBody>
          <a:bodyPr/>
          <a:lstStyle/>
          <a:p>
            <a:r>
              <a:rPr lang="en-GB" dirty="0"/>
              <a:t>Analysis</a:t>
            </a:r>
          </a:p>
        </p:txBody>
      </p:sp>
      <p:pic>
        <p:nvPicPr>
          <p:cNvPr id="5" name="Afbeelding 4">
            <a:extLst>
              <a:ext uri="{FF2B5EF4-FFF2-40B4-BE49-F238E27FC236}">
                <a16:creationId xmlns:a16="http://schemas.microsoft.com/office/drawing/2014/main" id="{7C90A847-D537-434D-8C0C-4298B50C389C}"/>
              </a:ext>
            </a:extLst>
          </p:cNvPr>
          <p:cNvPicPr>
            <a:picLocks noChangeAspect="1"/>
          </p:cNvPicPr>
          <p:nvPr/>
        </p:nvPicPr>
        <p:blipFill>
          <a:blip r:embed="rId3"/>
          <a:stretch>
            <a:fillRect/>
          </a:stretch>
        </p:blipFill>
        <p:spPr>
          <a:xfrm>
            <a:off x="1113971" y="2473055"/>
            <a:ext cx="4459514" cy="2373340"/>
          </a:xfrm>
          <a:prstGeom prst="rect">
            <a:avLst/>
          </a:prstGeom>
        </p:spPr>
      </p:pic>
      <mc:AlternateContent xmlns:mc="http://schemas.openxmlformats.org/markup-compatibility/2006" xmlns:p14="http://schemas.microsoft.com/office/powerpoint/2010/main">
        <mc:Choice Requires="p14">
          <p:contentPart p14:bwMode="auto" r:id="rId4">
            <p14:nvContentPartPr>
              <p14:cNvPr id="23" name="Inkt 22">
                <a:extLst>
                  <a:ext uri="{FF2B5EF4-FFF2-40B4-BE49-F238E27FC236}">
                    <a16:creationId xmlns:a16="http://schemas.microsoft.com/office/drawing/2014/main" id="{950D903F-B002-40F2-A1FA-985D051BE5AD}"/>
                  </a:ext>
                </a:extLst>
              </p14:cNvPr>
              <p14:cNvContentPartPr/>
              <p14:nvPr/>
            </p14:nvContentPartPr>
            <p14:xfrm>
              <a:off x="-2403858" y="2245340"/>
              <a:ext cx="3240" cy="18360"/>
            </p14:xfrm>
          </p:contentPart>
        </mc:Choice>
        <mc:Fallback xmlns="">
          <p:pic>
            <p:nvPicPr>
              <p:cNvPr id="23" name="Inkt 22">
                <a:extLst>
                  <a:ext uri="{FF2B5EF4-FFF2-40B4-BE49-F238E27FC236}">
                    <a16:creationId xmlns:a16="http://schemas.microsoft.com/office/drawing/2014/main" id="{950D903F-B002-40F2-A1FA-985D051BE5AD}"/>
                  </a:ext>
                </a:extLst>
              </p:cNvPr>
              <p:cNvPicPr/>
              <p:nvPr/>
            </p:nvPicPr>
            <p:blipFill>
              <a:blip r:embed="rId6"/>
              <a:stretch>
                <a:fillRect/>
              </a:stretch>
            </p:blipFill>
            <p:spPr>
              <a:xfrm>
                <a:off x="-2439858" y="2208620"/>
                <a:ext cx="74880" cy="91433"/>
              </a:xfrm>
              <a:prstGeom prst="rect">
                <a:avLst/>
              </a:prstGeom>
            </p:spPr>
          </p:pic>
        </mc:Fallback>
      </mc:AlternateContent>
      <p:grpSp>
        <p:nvGrpSpPr>
          <p:cNvPr id="7" name="Groep 6">
            <a:extLst>
              <a:ext uri="{FF2B5EF4-FFF2-40B4-BE49-F238E27FC236}">
                <a16:creationId xmlns:a16="http://schemas.microsoft.com/office/drawing/2014/main" id="{CC8085B0-12FB-4BB7-A21F-0AE6241EE83C}"/>
              </a:ext>
            </a:extLst>
          </p:cNvPr>
          <p:cNvGrpSpPr/>
          <p:nvPr/>
        </p:nvGrpSpPr>
        <p:grpSpPr>
          <a:xfrm>
            <a:off x="3896502" y="3355580"/>
            <a:ext cx="529560" cy="1141200"/>
            <a:chOff x="3896502" y="3355580"/>
            <a:chExt cx="529560" cy="1141200"/>
          </a:xfrm>
        </p:grpSpPr>
        <mc:AlternateContent xmlns:mc="http://schemas.openxmlformats.org/markup-compatibility/2006" xmlns:p14="http://schemas.microsoft.com/office/powerpoint/2010/main">
          <mc:Choice Requires="p14">
            <p:contentPart p14:bwMode="auto" r:id="rId7">
              <p14:nvContentPartPr>
                <p14:cNvPr id="4" name="Inkt 3">
                  <a:extLst>
                    <a:ext uri="{FF2B5EF4-FFF2-40B4-BE49-F238E27FC236}">
                      <a16:creationId xmlns:a16="http://schemas.microsoft.com/office/drawing/2014/main" id="{AED31276-273D-4D51-AC14-7DC01E4C5443}"/>
                    </a:ext>
                  </a:extLst>
                </p14:cNvPr>
                <p14:cNvContentPartPr/>
                <p14:nvPr/>
              </p14:nvContentPartPr>
              <p14:xfrm>
                <a:off x="3896502" y="3705140"/>
                <a:ext cx="529560" cy="663840"/>
              </p14:xfrm>
            </p:contentPart>
          </mc:Choice>
          <mc:Fallback xmlns="">
            <p:pic>
              <p:nvPicPr>
                <p:cNvPr id="4" name="Inkt 3">
                  <a:extLst>
                    <a:ext uri="{FF2B5EF4-FFF2-40B4-BE49-F238E27FC236}">
                      <a16:creationId xmlns:a16="http://schemas.microsoft.com/office/drawing/2014/main" id="{AED31276-273D-4D51-AC14-7DC01E4C5443}"/>
                    </a:ext>
                  </a:extLst>
                </p:cNvPr>
                <p:cNvPicPr/>
                <p:nvPr/>
              </p:nvPicPr>
              <p:blipFill>
                <a:blip r:embed="rId120"/>
                <a:stretch>
                  <a:fillRect/>
                </a:stretch>
              </p:blipFill>
              <p:spPr>
                <a:xfrm>
                  <a:off x="3860502" y="3669140"/>
                  <a:ext cx="601200" cy="735480"/>
                </a:xfrm>
                <a:prstGeom prst="rect">
                  <a:avLst/>
                </a:prstGeom>
              </p:spPr>
            </p:pic>
          </mc:Fallback>
        </mc:AlternateContent>
        <mc:AlternateContent xmlns:mc="http://schemas.openxmlformats.org/markup-compatibility/2006" xmlns:p14="http://schemas.microsoft.com/office/powerpoint/2010/main">
          <mc:Choice Requires="p14">
            <p:contentPart p14:bwMode="auto" r:id="rId121">
              <p14:nvContentPartPr>
                <p14:cNvPr id="6" name="Inkt 5">
                  <a:extLst>
                    <a:ext uri="{FF2B5EF4-FFF2-40B4-BE49-F238E27FC236}">
                      <a16:creationId xmlns:a16="http://schemas.microsoft.com/office/drawing/2014/main" id="{D49CC504-4B73-4587-9C0D-14813000745E}"/>
                    </a:ext>
                  </a:extLst>
                </p14:cNvPr>
                <p14:cNvContentPartPr/>
                <p14:nvPr/>
              </p14:nvContentPartPr>
              <p14:xfrm>
                <a:off x="3969942" y="3355580"/>
                <a:ext cx="444600" cy="1141200"/>
              </p14:xfrm>
            </p:contentPart>
          </mc:Choice>
          <mc:Fallback xmlns="">
            <p:pic>
              <p:nvPicPr>
                <p:cNvPr id="6" name="Inkt 5">
                  <a:extLst>
                    <a:ext uri="{FF2B5EF4-FFF2-40B4-BE49-F238E27FC236}">
                      <a16:creationId xmlns:a16="http://schemas.microsoft.com/office/drawing/2014/main" id="{D49CC504-4B73-4587-9C0D-14813000745E}"/>
                    </a:ext>
                  </a:extLst>
                </p:cNvPr>
                <p:cNvPicPr/>
                <p:nvPr/>
              </p:nvPicPr>
              <p:blipFill>
                <a:blip r:embed="rId122"/>
                <a:stretch>
                  <a:fillRect/>
                </a:stretch>
              </p:blipFill>
              <p:spPr>
                <a:xfrm>
                  <a:off x="3933942" y="3319580"/>
                  <a:ext cx="516240" cy="1212840"/>
                </a:xfrm>
                <a:prstGeom prst="rect">
                  <a:avLst/>
                </a:prstGeom>
              </p:spPr>
            </p:pic>
          </mc:Fallback>
        </mc:AlternateContent>
      </p:grpSp>
      <p:sp>
        <p:nvSpPr>
          <p:cNvPr id="8" name="Tijdelijke aanduiding voor dianummer 7">
            <a:extLst>
              <a:ext uri="{FF2B5EF4-FFF2-40B4-BE49-F238E27FC236}">
                <a16:creationId xmlns:a16="http://schemas.microsoft.com/office/drawing/2014/main" id="{7780DE60-97C6-4438-B0E3-9D39EDCC69B9}"/>
              </a:ext>
            </a:extLst>
          </p:cNvPr>
          <p:cNvSpPr>
            <a:spLocks noGrp="1"/>
          </p:cNvSpPr>
          <p:nvPr>
            <p:ph type="sldNum" sz="quarter" idx="12"/>
          </p:nvPr>
        </p:nvSpPr>
        <p:spPr/>
        <p:txBody>
          <a:bodyPr/>
          <a:lstStyle/>
          <a:p>
            <a:fld id="{5ACEF731-4A4E-457B-B4F0-4FD6D2D727D7}" type="slidenum">
              <a:rPr lang="en-GB" smtClean="0"/>
              <a:t>9</a:t>
            </a:fld>
            <a:endParaRPr lang="en-GB"/>
          </a:p>
        </p:txBody>
      </p:sp>
      <p:sp>
        <p:nvSpPr>
          <p:cNvPr id="133" name="Tekstvak 132">
            <a:extLst>
              <a:ext uri="{FF2B5EF4-FFF2-40B4-BE49-F238E27FC236}">
                <a16:creationId xmlns:a16="http://schemas.microsoft.com/office/drawing/2014/main" id="{2C0A0DA9-9760-4B64-A3E9-21B4766CCEC5}"/>
              </a:ext>
            </a:extLst>
          </p:cNvPr>
          <p:cNvSpPr txBox="1"/>
          <p:nvPr/>
        </p:nvSpPr>
        <p:spPr>
          <a:xfrm>
            <a:off x="5972953" y="3366126"/>
            <a:ext cx="1818318" cy="584775"/>
          </a:xfrm>
          <a:prstGeom prst="rect">
            <a:avLst/>
          </a:prstGeom>
          <a:noFill/>
        </p:spPr>
        <p:txBody>
          <a:bodyPr wrap="none" rtlCol="0" anchor="ctr" anchorCtr="1">
            <a:spAutoFit/>
          </a:bodyPr>
          <a:lstStyle/>
          <a:p>
            <a:pPr algn="ctr"/>
            <a:r>
              <a:rPr lang="nl-NL" sz="3200" dirty="0"/>
              <a:t>Total: </a:t>
            </a:r>
            <a:r>
              <a:rPr lang="nl-NL" sz="3200" dirty="0">
                <a:highlight>
                  <a:srgbClr val="00FFFF"/>
                </a:highlight>
              </a:rPr>
              <a:t>708</a:t>
            </a:r>
            <a:endParaRPr lang="nl-NL" sz="3600" dirty="0">
              <a:highlight>
                <a:srgbClr val="00FFFF"/>
              </a:highlight>
            </a:endParaRPr>
          </a:p>
        </p:txBody>
      </p:sp>
      <p:sp>
        <p:nvSpPr>
          <p:cNvPr id="134" name="Tekstfelt 75">
            <a:extLst>
              <a:ext uri="{FF2B5EF4-FFF2-40B4-BE49-F238E27FC236}">
                <a16:creationId xmlns:a16="http://schemas.microsoft.com/office/drawing/2014/main" id="{B32A2E4B-2B70-41D1-B5BF-749D9BC5203E}"/>
              </a:ext>
            </a:extLst>
          </p:cNvPr>
          <p:cNvSpPr txBox="1"/>
          <p:nvPr/>
        </p:nvSpPr>
        <p:spPr>
          <a:xfrm>
            <a:off x="5883509" y="5564887"/>
            <a:ext cx="2799357" cy="584775"/>
          </a:xfrm>
          <a:prstGeom prst="rect">
            <a:avLst/>
          </a:prstGeom>
          <a:noFill/>
        </p:spPr>
        <p:txBody>
          <a:bodyPr wrap="none" rtlCol="0" anchor="ctr" anchorCtr="1">
            <a:spAutoFit/>
          </a:bodyPr>
          <a:lstStyle/>
          <a:p>
            <a:pPr algn="ctr"/>
            <a:r>
              <a:rPr lang="nl-NL" sz="3200" dirty="0" err="1"/>
              <a:t>Exceptions</a:t>
            </a:r>
            <a:r>
              <a:rPr lang="nl-NL" sz="3200" dirty="0"/>
              <a:t>:</a:t>
            </a:r>
            <a:r>
              <a:rPr lang="nl-NL" sz="3200" b="1" dirty="0">
                <a:solidFill>
                  <a:srgbClr val="F6630D"/>
                </a:solidFill>
              </a:rPr>
              <a:t> </a:t>
            </a:r>
            <a:r>
              <a:rPr lang="nl-NL" sz="3200" dirty="0">
                <a:highlight>
                  <a:srgbClr val="FF00FF"/>
                </a:highlight>
              </a:rPr>
              <a:t>317</a:t>
            </a:r>
            <a:endParaRPr lang="nl-NL" sz="3600" dirty="0">
              <a:highlight>
                <a:srgbClr val="FF00FF"/>
              </a:highlight>
            </a:endParaRPr>
          </a:p>
        </p:txBody>
      </p:sp>
      <mc:AlternateContent xmlns:mc="http://schemas.openxmlformats.org/markup-compatibility/2006" xmlns:a14="http://schemas.microsoft.com/office/drawing/2010/main">
        <mc:Choice Requires="a14">
          <p:sp>
            <p:nvSpPr>
              <p:cNvPr id="135" name="Tekstvak 134">
                <a:extLst>
                  <a:ext uri="{FF2B5EF4-FFF2-40B4-BE49-F238E27FC236}">
                    <a16:creationId xmlns:a16="http://schemas.microsoft.com/office/drawing/2014/main" id="{2BAC751E-C064-4CBE-9FC7-4ADC160AE721}"/>
                  </a:ext>
                </a:extLst>
              </p:cNvPr>
              <p:cNvSpPr txBox="1"/>
              <p:nvPr/>
            </p:nvSpPr>
            <p:spPr>
              <a:xfrm>
                <a:off x="6337573" y="4209096"/>
                <a:ext cx="3141820" cy="935192"/>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3200" i="1" smtClean="0">
                              <a:solidFill>
                                <a:schemeClr val="tx1"/>
                              </a:solidFill>
                              <a:latin typeface="Cambria Math" panose="02040503050406030204" pitchFamily="18" charset="0"/>
                            </a:rPr>
                          </m:ctrlPr>
                        </m:fPr>
                        <m:num>
                          <m:r>
                            <a:rPr lang="nl-NL" sz="3200" b="0" i="1" smtClean="0">
                              <a:solidFill>
                                <a:schemeClr val="tx1"/>
                              </a:solidFill>
                              <a:latin typeface="Cambria Math" panose="02040503050406030204" pitchFamily="18" charset="0"/>
                            </a:rPr>
                            <m:t>708</m:t>
                          </m:r>
                        </m:num>
                        <m:den>
                          <m:func>
                            <m:funcPr>
                              <m:ctrlPr>
                                <a:rPr lang="en-GB" sz="3200" i="1">
                                  <a:solidFill>
                                    <a:schemeClr val="tx1"/>
                                  </a:solidFill>
                                  <a:latin typeface="Cambria Math" panose="02040503050406030204" pitchFamily="18" charset="0"/>
                                </a:rPr>
                              </m:ctrlPr>
                            </m:funcPr>
                            <m:fName>
                              <m:r>
                                <m:rPr>
                                  <m:sty m:val="p"/>
                                </m:rPr>
                                <a:rPr lang="en-GB" sz="3200" b="0">
                                  <a:solidFill>
                                    <a:schemeClr val="tx1"/>
                                  </a:solidFill>
                                  <a:latin typeface="Cambria Math" panose="02040503050406030204" pitchFamily="18" charset="0"/>
                                </a:rPr>
                                <m:t>ln</m:t>
                              </m:r>
                            </m:fName>
                            <m:e>
                              <m:r>
                                <a:rPr lang="nl-NL" sz="3200" b="0" i="0" smtClean="0">
                                  <a:solidFill>
                                    <a:schemeClr val="tx1"/>
                                  </a:solidFill>
                                  <a:latin typeface="Cambria Math" panose="02040503050406030204" pitchFamily="18" charset="0"/>
                                </a:rPr>
                                <m:t>708</m:t>
                              </m:r>
                            </m:e>
                          </m:func>
                        </m:den>
                      </m:f>
                      <m:r>
                        <a:rPr lang="en-GB" sz="3200" b="0">
                          <a:solidFill>
                            <a:schemeClr val="tx1"/>
                          </a:solidFill>
                          <a:latin typeface="Cambria Math" panose="02040503050406030204" pitchFamily="18" charset="0"/>
                        </a:rPr>
                        <m:t>=</m:t>
                      </m:r>
                      <m:r>
                        <a:rPr lang="nl-NL" sz="3200" b="0" i="0" smtClean="0">
                          <a:solidFill>
                            <a:schemeClr val="tx1"/>
                          </a:solidFill>
                          <a:latin typeface="Cambria Math" panose="02040503050406030204" pitchFamily="18" charset="0"/>
                        </a:rPr>
                        <m:t>107</m:t>
                      </m:r>
                    </m:oMath>
                  </m:oMathPara>
                </a14:m>
                <a:endParaRPr lang="en-GB" sz="3200" dirty="0">
                  <a:solidFill>
                    <a:srgbClr val="F6630D"/>
                  </a:solidFill>
                </a:endParaRPr>
              </a:p>
            </p:txBody>
          </p:sp>
        </mc:Choice>
        <mc:Fallback xmlns="">
          <p:sp>
            <p:nvSpPr>
              <p:cNvPr id="135" name="Tekstvak 134">
                <a:extLst>
                  <a:ext uri="{FF2B5EF4-FFF2-40B4-BE49-F238E27FC236}">
                    <a16:creationId xmlns:a16="http://schemas.microsoft.com/office/drawing/2014/main" id="{2BAC751E-C064-4CBE-9FC7-4ADC160AE721}"/>
                  </a:ext>
                </a:extLst>
              </p:cNvPr>
              <p:cNvSpPr txBox="1">
                <a:spLocks noRot="1" noChangeAspect="1" noMove="1" noResize="1" noEditPoints="1" noAdjustHandles="1" noChangeArrowheads="1" noChangeShapeType="1" noTextEdit="1"/>
              </p:cNvSpPr>
              <p:nvPr/>
            </p:nvSpPr>
            <p:spPr>
              <a:xfrm>
                <a:off x="6337573" y="4209096"/>
                <a:ext cx="3141820" cy="935192"/>
              </a:xfrm>
              <a:prstGeom prst="rect">
                <a:avLst/>
              </a:prstGeom>
              <a:blipFill>
                <a:blip r:embed="rId123"/>
                <a:stretch>
                  <a:fillRect/>
                </a:stretch>
              </a:blipFill>
            </p:spPr>
            <p:txBody>
              <a:bodyPr/>
              <a:lstStyle/>
              <a:p>
                <a:r>
                  <a:rPr lang="en-GB">
                    <a:noFill/>
                  </a:rPr>
                  <a:t> </a:t>
                </a:r>
              </a:p>
            </p:txBody>
          </p:sp>
        </mc:Fallback>
      </mc:AlternateContent>
      <p:pic>
        <p:nvPicPr>
          <p:cNvPr id="13" name="Afbeelding 12">
            <a:extLst>
              <a:ext uri="{FF2B5EF4-FFF2-40B4-BE49-F238E27FC236}">
                <a16:creationId xmlns:a16="http://schemas.microsoft.com/office/drawing/2014/main" id="{E855D754-D28D-4FDE-9471-E6AADA491924}"/>
              </a:ext>
            </a:extLst>
          </p:cNvPr>
          <p:cNvPicPr>
            <a:picLocks noChangeAspect="1"/>
          </p:cNvPicPr>
          <p:nvPr/>
        </p:nvPicPr>
        <p:blipFill>
          <a:blip r:embed="rId123"/>
          <a:stretch>
            <a:fillRect/>
          </a:stretch>
        </p:blipFill>
        <p:spPr>
          <a:xfrm>
            <a:off x="8208960" y="466605"/>
            <a:ext cx="3526884" cy="2421251"/>
          </a:xfrm>
          <a:prstGeom prst="rect">
            <a:avLst/>
          </a:prstGeom>
        </p:spPr>
      </p:pic>
    </p:spTree>
    <p:extLst>
      <p:ext uri="{BB962C8B-B14F-4D97-AF65-F5344CB8AC3E}">
        <p14:creationId xmlns:p14="http://schemas.microsoft.com/office/powerpoint/2010/main" val="2427073885"/>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2238</TotalTime>
  <Words>2951</Words>
  <Application>Microsoft Office PowerPoint</Application>
  <PresentationFormat>Breedbeeld</PresentationFormat>
  <Paragraphs>291</Paragraphs>
  <Slides>31</Slides>
  <Notes>29</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31</vt:i4>
      </vt:variant>
    </vt:vector>
  </HeadingPairs>
  <TitlesOfParts>
    <vt:vector size="36" baseType="lpstr">
      <vt:lpstr>Arial</vt:lpstr>
      <vt:lpstr>Calibri</vt:lpstr>
      <vt:lpstr>Calibri Light</vt:lpstr>
      <vt:lpstr>Cambria Math</vt:lpstr>
      <vt:lpstr>Kantoorthema</vt:lpstr>
      <vt:lpstr>The productivity of Dutch diminutives</vt:lpstr>
      <vt:lpstr>In this talk…</vt:lpstr>
      <vt:lpstr>Dutch diminutives</vt:lpstr>
      <vt:lpstr>Important features in the diminutive space</vt:lpstr>
      <vt:lpstr>Tolerance Principle</vt:lpstr>
      <vt:lpstr>Corpus study</vt:lpstr>
      <vt:lpstr>Analysis</vt:lpstr>
      <vt:lpstr>Analysis</vt:lpstr>
      <vt:lpstr>Analysis</vt:lpstr>
      <vt:lpstr>Analysis</vt:lpstr>
      <vt:lpstr>Analysis</vt:lpstr>
      <vt:lpstr>Analysis</vt:lpstr>
      <vt:lpstr>Analysis</vt:lpstr>
      <vt:lpstr>Analysis</vt:lpstr>
      <vt:lpstr>Analysis</vt:lpstr>
      <vt:lpstr>Analysis</vt:lpstr>
      <vt:lpstr>Analysis</vt:lpstr>
      <vt:lpstr>Analysis</vt:lpstr>
      <vt:lpstr>Analysis</vt:lpstr>
      <vt:lpstr>Analysis</vt:lpstr>
      <vt:lpstr>Analysis</vt:lpstr>
      <vt:lpstr>Analysis</vt:lpstr>
      <vt:lpstr>WUG-tests</vt:lpstr>
      <vt:lpstr>WUG-tests</vt:lpstr>
      <vt:lpstr>Alternative tree</vt:lpstr>
      <vt:lpstr>Alternative tree</vt:lpstr>
      <vt:lpstr>Alternative tree</vt:lpstr>
      <vt:lpstr>Alternative tree</vt:lpstr>
      <vt:lpstr>Extra table - -ng and –m (cds)</vt:lpstr>
      <vt:lpstr>Extra table – 500 most freq. nouns</vt:lpstr>
      <vt:lpstr>Extra table – full corpus vs. cds corpus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Productivity of Dutch diminutives</dc:title>
  <dc:creator>Tuijl, R.W. van (Rosita)</dc:creator>
  <cp:lastModifiedBy>Rosita van Tuijl</cp:lastModifiedBy>
  <cp:revision>169</cp:revision>
  <dcterms:created xsi:type="dcterms:W3CDTF">2020-09-28T13:14:01Z</dcterms:created>
  <dcterms:modified xsi:type="dcterms:W3CDTF">2021-05-24T13:22:33Z</dcterms:modified>
</cp:coreProperties>
</file>